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3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86573" y="303529"/>
            <a:ext cx="5969000" cy="1720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4545" y="0"/>
            <a:ext cx="4105233" cy="308593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133941"/>
            <a:ext cx="2971799" cy="315305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95994" y="198626"/>
            <a:ext cx="2092006" cy="23295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41860" y="6494083"/>
            <a:ext cx="3794452" cy="37846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19274" cy="18194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76362" y="0"/>
            <a:ext cx="3619499" cy="30819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464" y="6171735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12249" y="63499"/>
                </a:moveTo>
                <a:lnTo>
                  <a:pt x="271493" y="63499"/>
                </a:lnTo>
                <a:lnTo>
                  <a:pt x="262665" y="50799"/>
                </a:lnTo>
                <a:lnTo>
                  <a:pt x="256832" y="38099"/>
                </a:lnTo>
                <a:lnTo>
                  <a:pt x="254725" y="25399"/>
                </a:lnTo>
                <a:lnTo>
                  <a:pt x="257656" y="12699"/>
                </a:lnTo>
                <a:lnTo>
                  <a:pt x="265637" y="0"/>
                </a:lnTo>
                <a:lnTo>
                  <a:pt x="318105" y="0"/>
                </a:lnTo>
                <a:lnTo>
                  <a:pt x="326085" y="12699"/>
                </a:lnTo>
                <a:lnTo>
                  <a:pt x="329016" y="25399"/>
                </a:lnTo>
                <a:lnTo>
                  <a:pt x="326909" y="38099"/>
                </a:lnTo>
                <a:lnTo>
                  <a:pt x="321076" y="50799"/>
                </a:lnTo>
                <a:lnTo>
                  <a:pt x="312249" y="63499"/>
                </a:lnTo>
                <a:close/>
              </a:path>
              <a:path w="4114800" h="4102100">
                <a:moveTo>
                  <a:pt x="301157" y="2679699"/>
                </a:moveTo>
                <a:lnTo>
                  <a:pt x="282584" y="2679699"/>
                </a:lnTo>
                <a:lnTo>
                  <a:pt x="282584" y="63499"/>
                </a:lnTo>
                <a:lnTo>
                  <a:pt x="301157" y="63499"/>
                </a:lnTo>
                <a:lnTo>
                  <a:pt x="301157" y="2679699"/>
                </a:lnTo>
                <a:close/>
              </a:path>
              <a:path w="4114800" h="4102100">
                <a:moveTo>
                  <a:pt x="863860" y="850899"/>
                </a:moveTo>
                <a:lnTo>
                  <a:pt x="823105" y="850899"/>
                </a:lnTo>
                <a:lnTo>
                  <a:pt x="814277" y="838199"/>
                </a:lnTo>
                <a:lnTo>
                  <a:pt x="808444" y="825499"/>
                </a:lnTo>
                <a:lnTo>
                  <a:pt x="806337" y="812799"/>
                </a:lnTo>
                <a:lnTo>
                  <a:pt x="809268" y="800099"/>
                </a:lnTo>
                <a:lnTo>
                  <a:pt x="817248" y="787399"/>
                </a:lnTo>
                <a:lnTo>
                  <a:pt x="829059" y="774699"/>
                </a:lnTo>
                <a:lnTo>
                  <a:pt x="857905" y="774699"/>
                </a:lnTo>
                <a:lnTo>
                  <a:pt x="869716" y="787399"/>
                </a:lnTo>
                <a:lnTo>
                  <a:pt x="877697" y="800099"/>
                </a:lnTo>
                <a:lnTo>
                  <a:pt x="880628" y="812799"/>
                </a:lnTo>
                <a:lnTo>
                  <a:pt x="878521" y="825499"/>
                </a:lnTo>
                <a:lnTo>
                  <a:pt x="872688" y="838199"/>
                </a:lnTo>
                <a:lnTo>
                  <a:pt x="863860" y="850899"/>
                </a:lnTo>
                <a:close/>
              </a:path>
              <a:path w="4114800" h="4102100">
                <a:moveTo>
                  <a:pt x="586376" y="1600199"/>
                </a:moveTo>
                <a:lnTo>
                  <a:pt x="560526" y="1600199"/>
                </a:lnTo>
                <a:lnTo>
                  <a:pt x="834196" y="1320799"/>
                </a:lnTo>
                <a:lnTo>
                  <a:pt x="834196" y="850899"/>
                </a:lnTo>
                <a:lnTo>
                  <a:pt x="852769" y="850899"/>
                </a:lnTo>
                <a:lnTo>
                  <a:pt x="852769" y="1320799"/>
                </a:lnTo>
                <a:lnTo>
                  <a:pt x="853047" y="1333499"/>
                </a:lnTo>
                <a:lnTo>
                  <a:pt x="852304" y="1333499"/>
                </a:lnTo>
                <a:lnTo>
                  <a:pt x="586376" y="1600199"/>
                </a:lnTo>
                <a:close/>
              </a:path>
              <a:path w="4114800" h="4102100">
                <a:moveTo>
                  <a:pt x="561106" y="1689099"/>
                </a:moveTo>
                <a:lnTo>
                  <a:pt x="496891" y="1689099"/>
                </a:lnTo>
                <a:lnTo>
                  <a:pt x="490228" y="1676399"/>
                </a:lnTo>
                <a:lnTo>
                  <a:pt x="478214" y="1663699"/>
                </a:lnTo>
                <a:lnTo>
                  <a:pt x="474209" y="1638299"/>
                </a:lnTo>
                <a:lnTo>
                  <a:pt x="478214" y="1625599"/>
                </a:lnTo>
                <a:lnTo>
                  <a:pt x="490228" y="1600199"/>
                </a:lnTo>
                <a:lnTo>
                  <a:pt x="506410" y="1587499"/>
                </a:lnTo>
                <a:lnTo>
                  <a:pt x="543195" y="1587499"/>
                </a:lnTo>
                <a:lnTo>
                  <a:pt x="560526" y="1600199"/>
                </a:lnTo>
                <a:lnTo>
                  <a:pt x="586376" y="1600199"/>
                </a:lnTo>
                <a:lnTo>
                  <a:pt x="573713" y="1612899"/>
                </a:lnTo>
                <a:lnTo>
                  <a:pt x="581912" y="1625599"/>
                </a:lnTo>
                <a:lnTo>
                  <a:pt x="583661" y="1650999"/>
                </a:lnTo>
                <a:lnTo>
                  <a:pt x="578949" y="1663699"/>
                </a:lnTo>
                <a:lnTo>
                  <a:pt x="567769" y="1676399"/>
                </a:lnTo>
                <a:lnTo>
                  <a:pt x="561106" y="1689099"/>
                </a:lnTo>
                <a:close/>
              </a:path>
              <a:path w="4114800" h="4102100">
                <a:moveTo>
                  <a:pt x="64076" y="4000499"/>
                </a:moveTo>
                <a:lnTo>
                  <a:pt x="45410" y="4000499"/>
                </a:lnTo>
                <a:lnTo>
                  <a:pt x="45410" y="3213099"/>
                </a:lnTo>
                <a:lnTo>
                  <a:pt x="46617" y="3213099"/>
                </a:lnTo>
                <a:lnTo>
                  <a:pt x="47732" y="3200399"/>
                </a:lnTo>
                <a:lnTo>
                  <a:pt x="49217" y="3200399"/>
                </a:lnTo>
                <a:lnTo>
                  <a:pt x="519666" y="2806699"/>
                </a:lnTo>
                <a:lnTo>
                  <a:pt x="519666" y="1689099"/>
                </a:lnTo>
                <a:lnTo>
                  <a:pt x="538332" y="1689099"/>
                </a:lnTo>
                <a:lnTo>
                  <a:pt x="538424" y="2806699"/>
                </a:lnTo>
                <a:lnTo>
                  <a:pt x="535081" y="2806699"/>
                </a:lnTo>
                <a:lnTo>
                  <a:pt x="64076" y="3213099"/>
                </a:lnTo>
                <a:lnTo>
                  <a:pt x="64076" y="4000499"/>
                </a:lnTo>
                <a:close/>
              </a:path>
              <a:path w="4114800" h="4102100">
                <a:moveTo>
                  <a:pt x="803684" y="1854199"/>
                </a:moveTo>
                <a:lnTo>
                  <a:pt x="762929" y="1854199"/>
                </a:lnTo>
                <a:lnTo>
                  <a:pt x="754101" y="1841499"/>
                </a:lnTo>
                <a:lnTo>
                  <a:pt x="748268" y="1828799"/>
                </a:lnTo>
                <a:lnTo>
                  <a:pt x="746161" y="1816099"/>
                </a:lnTo>
                <a:lnTo>
                  <a:pt x="749092" y="1803399"/>
                </a:lnTo>
                <a:lnTo>
                  <a:pt x="757072" y="1790699"/>
                </a:lnTo>
                <a:lnTo>
                  <a:pt x="768883" y="1777999"/>
                </a:lnTo>
                <a:lnTo>
                  <a:pt x="797729" y="1777999"/>
                </a:lnTo>
                <a:lnTo>
                  <a:pt x="809540" y="1790699"/>
                </a:lnTo>
                <a:lnTo>
                  <a:pt x="817521" y="1803399"/>
                </a:lnTo>
                <a:lnTo>
                  <a:pt x="820452" y="1816099"/>
                </a:lnTo>
                <a:lnTo>
                  <a:pt x="818345" y="1828799"/>
                </a:lnTo>
                <a:lnTo>
                  <a:pt x="812512" y="1841499"/>
                </a:lnTo>
                <a:lnTo>
                  <a:pt x="803684" y="1854199"/>
                </a:lnTo>
                <a:close/>
              </a:path>
              <a:path w="4114800" h="4102100">
                <a:moveTo>
                  <a:pt x="821752" y="2247899"/>
                </a:moveTo>
                <a:lnTo>
                  <a:pt x="774670" y="2247899"/>
                </a:lnTo>
                <a:lnTo>
                  <a:pt x="773741" y="2235199"/>
                </a:lnTo>
                <a:lnTo>
                  <a:pt x="774020" y="2235199"/>
                </a:lnTo>
                <a:lnTo>
                  <a:pt x="774020" y="1854199"/>
                </a:lnTo>
                <a:lnTo>
                  <a:pt x="792593" y="1854199"/>
                </a:lnTo>
                <a:lnTo>
                  <a:pt x="792593" y="2235199"/>
                </a:lnTo>
                <a:lnTo>
                  <a:pt x="821752" y="2247899"/>
                </a:lnTo>
                <a:close/>
              </a:path>
              <a:path w="4114800" h="4102100">
                <a:moveTo>
                  <a:pt x="998704" y="1981199"/>
                </a:moveTo>
                <a:lnTo>
                  <a:pt x="940293" y="1981199"/>
                </a:lnTo>
                <a:lnTo>
                  <a:pt x="934460" y="1968499"/>
                </a:lnTo>
                <a:lnTo>
                  <a:pt x="932353" y="1955799"/>
                </a:lnTo>
                <a:lnTo>
                  <a:pt x="935284" y="1943099"/>
                </a:lnTo>
                <a:lnTo>
                  <a:pt x="943264" y="1930399"/>
                </a:lnTo>
                <a:lnTo>
                  <a:pt x="955076" y="1917699"/>
                </a:lnTo>
                <a:lnTo>
                  <a:pt x="983921" y="1917699"/>
                </a:lnTo>
                <a:lnTo>
                  <a:pt x="995733" y="1930399"/>
                </a:lnTo>
                <a:lnTo>
                  <a:pt x="1003713" y="1943099"/>
                </a:lnTo>
                <a:lnTo>
                  <a:pt x="1006644" y="1955799"/>
                </a:lnTo>
                <a:lnTo>
                  <a:pt x="1004537" y="1968499"/>
                </a:lnTo>
                <a:lnTo>
                  <a:pt x="998704" y="1981199"/>
                </a:lnTo>
                <a:close/>
              </a:path>
              <a:path w="4114800" h="4102100">
                <a:moveTo>
                  <a:pt x="1144640" y="3911599"/>
                </a:moveTo>
                <a:lnTo>
                  <a:pt x="529045" y="3911599"/>
                </a:lnTo>
                <a:lnTo>
                  <a:pt x="366719" y="3746499"/>
                </a:lnTo>
                <a:lnTo>
                  <a:pt x="364212" y="3746499"/>
                </a:lnTo>
                <a:lnTo>
                  <a:pt x="364490" y="3733799"/>
                </a:lnTo>
                <a:lnTo>
                  <a:pt x="364490" y="3289299"/>
                </a:lnTo>
                <a:lnTo>
                  <a:pt x="364676" y="3276599"/>
                </a:lnTo>
                <a:lnTo>
                  <a:pt x="368112" y="3276599"/>
                </a:lnTo>
                <a:lnTo>
                  <a:pt x="960212" y="2730499"/>
                </a:lnTo>
                <a:lnTo>
                  <a:pt x="960212" y="1993899"/>
                </a:lnTo>
                <a:lnTo>
                  <a:pt x="949121" y="1981199"/>
                </a:lnTo>
                <a:lnTo>
                  <a:pt x="989876" y="1981199"/>
                </a:lnTo>
                <a:lnTo>
                  <a:pt x="978785" y="1993899"/>
                </a:lnTo>
                <a:lnTo>
                  <a:pt x="978785" y="2743199"/>
                </a:lnTo>
                <a:lnTo>
                  <a:pt x="975720" y="2743199"/>
                </a:lnTo>
                <a:lnTo>
                  <a:pt x="383063" y="3289299"/>
                </a:lnTo>
                <a:lnTo>
                  <a:pt x="383063" y="3733799"/>
                </a:lnTo>
                <a:lnTo>
                  <a:pt x="537774" y="3886199"/>
                </a:lnTo>
                <a:lnTo>
                  <a:pt x="1169970" y="3886199"/>
                </a:lnTo>
                <a:lnTo>
                  <a:pt x="1144640" y="3911599"/>
                </a:lnTo>
                <a:close/>
              </a:path>
              <a:path w="4114800" h="4102100">
                <a:moveTo>
                  <a:pt x="877958" y="2336799"/>
                </a:moveTo>
                <a:lnTo>
                  <a:pt x="836425" y="2336799"/>
                </a:lnTo>
                <a:lnTo>
                  <a:pt x="821503" y="2324099"/>
                </a:lnTo>
                <a:lnTo>
                  <a:pt x="812257" y="2298699"/>
                </a:lnTo>
                <a:lnTo>
                  <a:pt x="809105" y="2285999"/>
                </a:lnTo>
                <a:lnTo>
                  <a:pt x="812466" y="2260599"/>
                </a:lnTo>
                <a:lnTo>
                  <a:pt x="778013" y="2247899"/>
                </a:lnTo>
                <a:lnTo>
                  <a:pt x="821752" y="2247899"/>
                </a:lnTo>
                <a:lnTo>
                  <a:pt x="836393" y="2235199"/>
                </a:lnTo>
                <a:lnTo>
                  <a:pt x="891214" y="2235199"/>
                </a:lnTo>
                <a:lnTo>
                  <a:pt x="907512" y="2247899"/>
                </a:lnTo>
                <a:lnTo>
                  <a:pt x="916705" y="2273299"/>
                </a:lnTo>
                <a:lnTo>
                  <a:pt x="918168" y="2298699"/>
                </a:lnTo>
                <a:lnTo>
                  <a:pt x="911273" y="2311399"/>
                </a:lnTo>
                <a:lnTo>
                  <a:pt x="896809" y="2324099"/>
                </a:lnTo>
                <a:lnTo>
                  <a:pt x="877958" y="2336799"/>
                </a:lnTo>
                <a:close/>
              </a:path>
              <a:path w="4114800" h="4102100">
                <a:moveTo>
                  <a:pt x="1223435" y="2489199"/>
                </a:moveTo>
                <a:lnTo>
                  <a:pt x="1165024" y="2489199"/>
                </a:lnTo>
                <a:lnTo>
                  <a:pt x="1159191" y="2476499"/>
                </a:lnTo>
                <a:lnTo>
                  <a:pt x="1157084" y="2463799"/>
                </a:lnTo>
                <a:lnTo>
                  <a:pt x="1160015" y="2451099"/>
                </a:lnTo>
                <a:lnTo>
                  <a:pt x="1167995" y="2438399"/>
                </a:lnTo>
                <a:lnTo>
                  <a:pt x="1179806" y="2425699"/>
                </a:lnTo>
                <a:lnTo>
                  <a:pt x="1208652" y="2425699"/>
                </a:lnTo>
                <a:lnTo>
                  <a:pt x="1220463" y="2438399"/>
                </a:lnTo>
                <a:lnTo>
                  <a:pt x="1228444" y="2451099"/>
                </a:lnTo>
                <a:lnTo>
                  <a:pt x="1231375" y="2463799"/>
                </a:lnTo>
                <a:lnTo>
                  <a:pt x="1229268" y="2476499"/>
                </a:lnTo>
                <a:lnTo>
                  <a:pt x="1223435" y="2489199"/>
                </a:lnTo>
                <a:close/>
              </a:path>
              <a:path w="4114800" h="4102100">
                <a:moveTo>
                  <a:pt x="581328" y="3733799"/>
                </a:moveTo>
                <a:lnTo>
                  <a:pt x="560034" y="3721099"/>
                </a:lnTo>
                <a:lnTo>
                  <a:pt x="542615" y="3708399"/>
                </a:lnTo>
                <a:lnTo>
                  <a:pt x="530855" y="3695699"/>
                </a:lnTo>
                <a:lnTo>
                  <a:pt x="526538" y="3670299"/>
                </a:lnTo>
                <a:lnTo>
                  <a:pt x="530016" y="3657599"/>
                </a:lnTo>
                <a:lnTo>
                  <a:pt x="539597" y="3644899"/>
                </a:lnTo>
                <a:lnTo>
                  <a:pt x="554001" y="3632199"/>
                </a:lnTo>
                <a:lnTo>
                  <a:pt x="571948" y="3619499"/>
                </a:lnTo>
                <a:lnTo>
                  <a:pt x="571948" y="3340099"/>
                </a:lnTo>
                <a:lnTo>
                  <a:pt x="575198" y="3340099"/>
                </a:lnTo>
                <a:lnTo>
                  <a:pt x="1184943" y="2730499"/>
                </a:lnTo>
                <a:lnTo>
                  <a:pt x="1184943" y="2501899"/>
                </a:lnTo>
                <a:lnTo>
                  <a:pt x="1173851" y="2489199"/>
                </a:lnTo>
                <a:lnTo>
                  <a:pt x="1214607" y="2489199"/>
                </a:lnTo>
                <a:lnTo>
                  <a:pt x="1203516" y="2501899"/>
                </a:lnTo>
                <a:lnTo>
                  <a:pt x="1203516" y="2730499"/>
                </a:lnTo>
                <a:lnTo>
                  <a:pt x="1203794" y="2730499"/>
                </a:lnTo>
                <a:lnTo>
                  <a:pt x="1203051" y="2743199"/>
                </a:lnTo>
                <a:lnTo>
                  <a:pt x="590614" y="3352799"/>
                </a:lnTo>
                <a:lnTo>
                  <a:pt x="590614" y="3619499"/>
                </a:lnTo>
                <a:lnTo>
                  <a:pt x="608615" y="3632199"/>
                </a:lnTo>
                <a:lnTo>
                  <a:pt x="623047" y="3644899"/>
                </a:lnTo>
                <a:lnTo>
                  <a:pt x="632638" y="3657599"/>
                </a:lnTo>
                <a:lnTo>
                  <a:pt x="636117" y="3670299"/>
                </a:lnTo>
                <a:lnTo>
                  <a:pt x="631801" y="3695699"/>
                </a:lnTo>
                <a:lnTo>
                  <a:pt x="620040" y="3708399"/>
                </a:lnTo>
                <a:lnTo>
                  <a:pt x="602621" y="3721099"/>
                </a:lnTo>
                <a:lnTo>
                  <a:pt x="581328" y="3733799"/>
                </a:lnTo>
                <a:close/>
              </a:path>
              <a:path w="4114800" h="4102100">
                <a:moveTo>
                  <a:pt x="313164" y="2781299"/>
                </a:moveTo>
                <a:lnTo>
                  <a:pt x="270577" y="2781299"/>
                </a:lnTo>
                <a:lnTo>
                  <a:pt x="253158" y="2768599"/>
                </a:lnTo>
                <a:lnTo>
                  <a:pt x="241398" y="2755899"/>
                </a:lnTo>
                <a:lnTo>
                  <a:pt x="237081" y="2730499"/>
                </a:lnTo>
                <a:lnTo>
                  <a:pt x="240574" y="2705099"/>
                </a:lnTo>
                <a:lnTo>
                  <a:pt x="250186" y="2692399"/>
                </a:lnTo>
                <a:lnTo>
                  <a:pt x="264622" y="2679699"/>
                </a:lnTo>
                <a:lnTo>
                  <a:pt x="319158" y="2679699"/>
                </a:lnTo>
                <a:lnTo>
                  <a:pt x="333590" y="2692399"/>
                </a:lnTo>
                <a:lnTo>
                  <a:pt x="343181" y="2705099"/>
                </a:lnTo>
                <a:lnTo>
                  <a:pt x="346660" y="2730499"/>
                </a:lnTo>
                <a:lnTo>
                  <a:pt x="342344" y="2755899"/>
                </a:lnTo>
                <a:lnTo>
                  <a:pt x="330583" y="2768599"/>
                </a:lnTo>
                <a:lnTo>
                  <a:pt x="313164" y="2781299"/>
                </a:lnTo>
                <a:close/>
              </a:path>
              <a:path w="4114800" h="4102100">
                <a:moveTo>
                  <a:pt x="1102351" y="3721099"/>
                </a:moveTo>
                <a:lnTo>
                  <a:pt x="1078799" y="3721099"/>
                </a:lnTo>
                <a:lnTo>
                  <a:pt x="1409488" y="3390899"/>
                </a:lnTo>
                <a:lnTo>
                  <a:pt x="1868607" y="3390899"/>
                </a:lnTo>
                <a:lnTo>
                  <a:pt x="1968714" y="3213099"/>
                </a:lnTo>
                <a:lnTo>
                  <a:pt x="2700389" y="3213099"/>
                </a:lnTo>
                <a:lnTo>
                  <a:pt x="2703625" y="3200399"/>
                </a:lnTo>
                <a:lnTo>
                  <a:pt x="2709211" y="3187699"/>
                </a:lnTo>
                <a:lnTo>
                  <a:pt x="2717026" y="3174999"/>
                </a:lnTo>
                <a:lnTo>
                  <a:pt x="2726948" y="3174999"/>
                </a:lnTo>
                <a:lnTo>
                  <a:pt x="2747615" y="3162299"/>
                </a:lnTo>
                <a:lnTo>
                  <a:pt x="2768516" y="3162299"/>
                </a:lnTo>
                <a:lnTo>
                  <a:pt x="2787346" y="3174999"/>
                </a:lnTo>
                <a:lnTo>
                  <a:pt x="2801796" y="3187699"/>
                </a:lnTo>
                <a:lnTo>
                  <a:pt x="2808404" y="3213099"/>
                </a:lnTo>
                <a:lnTo>
                  <a:pt x="2808204" y="3225799"/>
                </a:lnTo>
                <a:lnTo>
                  <a:pt x="1982087" y="3225799"/>
                </a:lnTo>
                <a:lnTo>
                  <a:pt x="1881979" y="3403599"/>
                </a:lnTo>
                <a:lnTo>
                  <a:pt x="1419517" y="3403599"/>
                </a:lnTo>
                <a:lnTo>
                  <a:pt x="1102351" y="3721099"/>
                </a:lnTo>
                <a:close/>
              </a:path>
              <a:path w="4114800" h="4102100">
                <a:moveTo>
                  <a:pt x="3482535" y="3530599"/>
                </a:moveTo>
                <a:lnTo>
                  <a:pt x="3433456" y="3530599"/>
                </a:lnTo>
                <a:lnTo>
                  <a:pt x="3425325" y="3517899"/>
                </a:lnTo>
                <a:lnTo>
                  <a:pt x="3420362" y="3505199"/>
                </a:lnTo>
                <a:lnTo>
                  <a:pt x="2907382" y="3505199"/>
                </a:lnTo>
                <a:lnTo>
                  <a:pt x="2773287" y="3276599"/>
                </a:lnTo>
                <a:lnTo>
                  <a:pt x="2736014" y="3276599"/>
                </a:lnTo>
                <a:lnTo>
                  <a:pt x="2719601" y="3263899"/>
                </a:lnTo>
                <a:lnTo>
                  <a:pt x="2706889" y="3251199"/>
                </a:lnTo>
                <a:lnTo>
                  <a:pt x="2703546" y="3238499"/>
                </a:lnTo>
                <a:lnTo>
                  <a:pt x="2701317" y="3238499"/>
                </a:lnTo>
                <a:lnTo>
                  <a:pt x="2700296" y="3225799"/>
                </a:lnTo>
                <a:lnTo>
                  <a:pt x="2808204" y="3225799"/>
                </a:lnTo>
                <a:lnTo>
                  <a:pt x="2801666" y="3251199"/>
                </a:lnTo>
                <a:lnTo>
                  <a:pt x="2789259" y="3263899"/>
                </a:lnTo>
                <a:lnTo>
                  <a:pt x="2920755" y="3492499"/>
                </a:lnTo>
                <a:lnTo>
                  <a:pt x="3493446" y="3492499"/>
                </a:lnTo>
                <a:lnTo>
                  <a:pt x="3490515" y="3517899"/>
                </a:lnTo>
                <a:lnTo>
                  <a:pt x="3482535" y="3530599"/>
                </a:lnTo>
                <a:close/>
              </a:path>
              <a:path w="4114800" h="4102100">
                <a:moveTo>
                  <a:pt x="809015" y="3441699"/>
                </a:moveTo>
                <a:lnTo>
                  <a:pt x="754440" y="3441699"/>
                </a:lnTo>
                <a:lnTo>
                  <a:pt x="740009" y="3428999"/>
                </a:lnTo>
                <a:lnTo>
                  <a:pt x="730418" y="3403599"/>
                </a:lnTo>
                <a:lnTo>
                  <a:pt x="726938" y="3390899"/>
                </a:lnTo>
                <a:lnTo>
                  <a:pt x="731255" y="3365499"/>
                </a:lnTo>
                <a:lnTo>
                  <a:pt x="743015" y="3352799"/>
                </a:lnTo>
                <a:lnTo>
                  <a:pt x="760434" y="3340099"/>
                </a:lnTo>
                <a:lnTo>
                  <a:pt x="803021" y="3340099"/>
                </a:lnTo>
                <a:lnTo>
                  <a:pt x="820440" y="3352799"/>
                </a:lnTo>
                <a:lnTo>
                  <a:pt x="832201" y="3365499"/>
                </a:lnTo>
                <a:lnTo>
                  <a:pt x="836518" y="3390899"/>
                </a:lnTo>
                <a:lnTo>
                  <a:pt x="833038" y="3403599"/>
                </a:lnTo>
                <a:lnTo>
                  <a:pt x="823447" y="3428999"/>
                </a:lnTo>
                <a:lnTo>
                  <a:pt x="809015" y="3441699"/>
                </a:lnTo>
                <a:close/>
              </a:path>
              <a:path w="4114800" h="4102100">
                <a:moveTo>
                  <a:pt x="1089664" y="3733799"/>
                </a:moveTo>
                <a:lnTo>
                  <a:pt x="772441" y="3733799"/>
                </a:lnTo>
                <a:lnTo>
                  <a:pt x="772441" y="3441699"/>
                </a:lnTo>
                <a:lnTo>
                  <a:pt x="791014" y="3441699"/>
                </a:lnTo>
                <a:lnTo>
                  <a:pt x="791014" y="3721099"/>
                </a:lnTo>
                <a:lnTo>
                  <a:pt x="1102351" y="3721099"/>
                </a:lnTo>
                <a:lnTo>
                  <a:pt x="1089664" y="3733799"/>
                </a:lnTo>
                <a:close/>
              </a:path>
              <a:path w="4114800" h="4102100">
                <a:moveTo>
                  <a:pt x="220950" y="3479799"/>
                </a:moveTo>
                <a:lnTo>
                  <a:pt x="178363" y="3479799"/>
                </a:lnTo>
                <a:lnTo>
                  <a:pt x="199657" y="3467099"/>
                </a:lnTo>
                <a:lnTo>
                  <a:pt x="220950" y="3479799"/>
                </a:lnTo>
                <a:close/>
              </a:path>
              <a:path w="4114800" h="4102100">
                <a:moveTo>
                  <a:pt x="3493446" y="3492499"/>
                </a:moveTo>
                <a:lnTo>
                  <a:pt x="3420362" y="3492499"/>
                </a:lnTo>
                <a:lnTo>
                  <a:pt x="3425273" y="3479799"/>
                </a:lnTo>
                <a:lnTo>
                  <a:pt x="3433387" y="3467099"/>
                </a:lnTo>
                <a:lnTo>
                  <a:pt x="3482535" y="3467099"/>
                </a:lnTo>
                <a:lnTo>
                  <a:pt x="3490515" y="3479799"/>
                </a:lnTo>
                <a:lnTo>
                  <a:pt x="3493446" y="3492499"/>
                </a:lnTo>
                <a:close/>
              </a:path>
              <a:path w="4114800" h="4102100">
                <a:moveTo>
                  <a:pt x="1510431" y="4063999"/>
                </a:moveTo>
                <a:lnTo>
                  <a:pt x="393092" y="4063999"/>
                </a:lnTo>
                <a:lnTo>
                  <a:pt x="193528" y="3860799"/>
                </a:lnTo>
                <a:lnTo>
                  <a:pt x="190370" y="3860799"/>
                </a:lnTo>
                <a:lnTo>
                  <a:pt x="190370" y="3581399"/>
                </a:lnTo>
                <a:lnTo>
                  <a:pt x="172369" y="3568699"/>
                </a:lnTo>
                <a:lnTo>
                  <a:pt x="157938" y="3555999"/>
                </a:lnTo>
                <a:lnTo>
                  <a:pt x="148347" y="3543299"/>
                </a:lnTo>
                <a:lnTo>
                  <a:pt x="144867" y="3530599"/>
                </a:lnTo>
                <a:lnTo>
                  <a:pt x="149184" y="3505199"/>
                </a:lnTo>
                <a:lnTo>
                  <a:pt x="160944" y="3479799"/>
                </a:lnTo>
                <a:lnTo>
                  <a:pt x="238369" y="3479799"/>
                </a:lnTo>
                <a:lnTo>
                  <a:pt x="250130" y="3505199"/>
                </a:lnTo>
                <a:lnTo>
                  <a:pt x="254447" y="3530599"/>
                </a:lnTo>
                <a:lnTo>
                  <a:pt x="250967" y="3543299"/>
                </a:lnTo>
                <a:lnTo>
                  <a:pt x="241376" y="3555999"/>
                </a:lnTo>
                <a:lnTo>
                  <a:pt x="226944" y="3568699"/>
                </a:lnTo>
                <a:lnTo>
                  <a:pt x="208943" y="3581399"/>
                </a:lnTo>
                <a:lnTo>
                  <a:pt x="208943" y="3860799"/>
                </a:lnTo>
                <a:lnTo>
                  <a:pt x="401264" y="4051299"/>
                </a:lnTo>
                <a:lnTo>
                  <a:pt x="1522954" y="4051299"/>
                </a:lnTo>
                <a:lnTo>
                  <a:pt x="1510431" y="4063999"/>
                </a:lnTo>
                <a:close/>
              </a:path>
              <a:path w="4114800" h="4102100">
                <a:moveTo>
                  <a:pt x="1169970" y="3886199"/>
                </a:moveTo>
                <a:lnTo>
                  <a:pt x="1134518" y="3886199"/>
                </a:lnTo>
                <a:lnTo>
                  <a:pt x="1465020" y="3555999"/>
                </a:lnTo>
                <a:lnTo>
                  <a:pt x="2207189" y="3555999"/>
                </a:lnTo>
                <a:lnTo>
                  <a:pt x="2213714" y="3543299"/>
                </a:lnTo>
                <a:lnTo>
                  <a:pt x="2225750" y="3530599"/>
                </a:lnTo>
                <a:lnTo>
                  <a:pt x="2242017" y="3517899"/>
                </a:lnTo>
                <a:lnTo>
                  <a:pt x="2282529" y="3517899"/>
                </a:lnTo>
                <a:lnTo>
                  <a:pt x="2299948" y="3530599"/>
                </a:lnTo>
                <a:lnTo>
                  <a:pt x="2311709" y="3543299"/>
                </a:lnTo>
                <a:lnTo>
                  <a:pt x="2316025" y="3568699"/>
                </a:lnTo>
                <a:lnTo>
                  <a:pt x="2313867" y="3581399"/>
                </a:lnTo>
                <a:lnTo>
                  <a:pt x="1473935" y="3581399"/>
                </a:lnTo>
                <a:lnTo>
                  <a:pt x="1169970" y="3886199"/>
                </a:lnTo>
                <a:close/>
              </a:path>
              <a:path w="4114800" h="4102100">
                <a:moveTo>
                  <a:pt x="2282529" y="3619499"/>
                </a:moveTo>
                <a:lnTo>
                  <a:pt x="2242019" y="3619499"/>
                </a:lnTo>
                <a:lnTo>
                  <a:pt x="2225761" y="3606799"/>
                </a:lnTo>
                <a:lnTo>
                  <a:pt x="2213753" y="3594099"/>
                </a:lnTo>
                <a:lnTo>
                  <a:pt x="2207282" y="3581399"/>
                </a:lnTo>
                <a:lnTo>
                  <a:pt x="2313867" y="3581399"/>
                </a:lnTo>
                <a:lnTo>
                  <a:pt x="2311709" y="3594099"/>
                </a:lnTo>
                <a:lnTo>
                  <a:pt x="2299948" y="3606799"/>
                </a:lnTo>
                <a:lnTo>
                  <a:pt x="2282529" y="3619499"/>
                </a:lnTo>
                <a:close/>
              </a:path>
              <a:path w="4114800" h="4102100">
                <a:moveTo>
                  <a:pt x="1522954" y="4051299"/>
                </a:moveTo>
                <a:lnTo>
                  <a:pt x="1499566" y="4051299"/>
                </a:lnTo>
                <a:lnTo>
                  <a:pt x="1838612" y="3708399"/>
                </a:lnTo>
                <a:lnTo>
                  <a:pt x="2815819" y="3708399"/>
                </a:lnTo>
                <a:lnTo>
                  <a:pt x="2820729" y="3695699"/>
                </a:lnTo>
                <a:lnTo>
                  <a:pt x="2828843" y="3682999"/>
                </a:lnTo>
                <a:lnTo>
                  <a:pt x="2877991" y="3682999"/>
                </a:lnTo>
                <a:lnTo>
                  <a:pt x="2885971" y="3695699"/>
                </a:lnTo>
                <a:lnTo>
                  <a:pt x="2888902" y="3721099"/>
                </a:lnTo>
                <a:lnTo>
                  <a:pt x="1848548" y="3721099"/>
                </a:lnTo>
                <a:lnTo>
                  <a:pt x="1522954" y="4051299"/>
                </a:lnTo>
                <a:close/>
              </a:path>
              <a:path w="4114800" h="4102100">
                <a:moveTo>
                  <a:pt x="2877991" y="3746499"/>
                </a:moveTo>
                <a:lnTo>
                  <a:pt x="2828912" y="3746499"/>
                </a:lnTo>
                <a:lnTo>
                  <a:pt x="2820781" y="3733799"/>
                </a:lnTo>
                <a:lnTo>
                  <a:pt x="2815819" y="3721099"/>
                </a:lnTo>
                <a:lnTo>
                  <a:pt x="2888902" y="3721099"/>
                </a:lnTo>
                <a:lnTo>
                  <a:pt x="2885971" y="3733799"/>
                </a:lnTo>
                <a:lnTo>
                  <a:pt x="2877991" y="3746499"/>
                </a:lnTo>
                <a:close/>
              </a:path>
              <a:path w="4114800" h="4102100">
                <a:moveTo>
                  <a:pt x="1949580" y="3936999"/>
                </a:moveTo>
                <a:lnTo>
                  <a:pt x="1909068" y="3936999"/>
                </a:lnTo>
                <a:lnTo>
                  <a:pt x="1891649" y="3924299"/>
                </a:lnTo>
                <a:lnTo>
                  <a:pt x="1879889" y="3911599"/>
                </a:lnTo>
                <a:lnTo>
                  <a:pt x="1875572" y="3886199"/>
                </a:lnTo>
                <a:lnTo>
                  <a:pt x="1879889" y="3860799"/>
                </a:lnTo>
                <a:lnTo>
                  <a:pt x="1891649" y="3848099"/>
                </a:lnTo>
                <a:lnTo>
                  <a:pt x="1909068" y="3835399"/>
                </a:lnTo>
                <a:lnTo>
                  <a:pt x="1949619" y="3835399"/>
                </a:lnTo>
                <a:lnTo>
                  <a:pt x="1965882" y="3848099"/>
                </a:lnTo>
                <a:lnTo>
                  <a:pt x="1977896" y="3860799"/>
                </a:lnTo>
                <a:lnTo>
                  <a:pt x="1984408" y="3873499"/>
                </a:lnTo>
                <a:lnTo>
                  <a:pt x="4111868" y="3873499"/>
                </a:lnTo>
                <a:lnTo>
                  <a:pt x="4114799" y="3886199"/>
                </a:lnTo>
                <a:lnTo>
                  <a:pt x="4111868" y="3898899"/>
                </a:lnTo>
                <a:lnTo>
                  <a:pt x="1984408" y="3898899"/>
                </a:lnTo>
                <a:lnTo>
                  <a:pt x="1977883" y="3911599"/>
                </a:lnTo>
                <a:lnTo>
                  <a:pt x="1965847" y="3924299"/>
                </a:lnTo>
                <a:lnTo>
                  <a:pt x="1949580" y="3936999"/>
                </a:lnTo>
                <a:close/>
              </a:path>
              <a:path w="4114800" h="4102100">
                <a:moveTo>
                  <a:pt x="4111868" y="3873499"/>
                </a:moveTo>
                <a:lnTo>
                  <a:pt x="4041715" y="3873499"/>
                </a:lnTo>
                <a:lnTo>
                  <a:pt x="4046625" y="3860799"/>
                </a:lnTo>
                <a:lnTo>
                  <a:pt x="4054739" y="3860799"/>
                </a:lnTo>
                <a:lnTo>
                  <a:pt x="4065326" y="3848099"/>
                </a:lnTo>
                <a:lnTo>
                  <a:pt x="4092076" y="3848099"/>
                </a:lnTo>
                <a:lnTo>
                  <a:pt x="4103887" y="3860799"/>
                </a:lnTo>
                <a:lnTo>
                  <a:pt x="4111868" y="3873499"/>
                </a:lnTo>
                <a:close/>
              </a:path>
              <a:path w="4114800" h="4102100">
                <a:moveTo>
                  <a:pt x="4092076" y="3924299"/>
                </a:moveTo>
                <a:lnTo>
                  <a:pt x="4065378" y="3924299"/>
                </a:lnTo>
                <a:lnTo>
                  <a:pt x="4054809" y="3911599"/>
                </a:lnTo>
                <a:lnTo>
                  <a:pt x="4046677" y="3911599"/>
                </a:lnTo>
                <a:lnTo>
                  <a:pt x="4041715" y="3898899"/>
                </a:lnTo>
                <a:lnTo>
                  <a:pt x="4111868" y="3898899"/>
                </a:lnTo>
                <a:lnTo>
                  <a:pt x="4103887" y="3911599"/>
                </a:lnTo>
                <a:lnTo>
                  <a:pt x="4092076" y="3924299"/>
                </a:lnTo>
                <a:close/>
              </a:path>
              <a:path w="4114800" h="4102100">
                <a:moveTo>
                  <a:pt x="76083" y="4102099"/>
                </a:moveTo>
                <a:lnTo>
                  <a:pt x="33496" y="4102099"/>
                </a:lnTo>
                <a:lnTo>
                  <a:pt x="16077" y="4089399"/>
                </a:lnTo>
                <a:lnTo>
                  <a:pt x="4316" y="4076699"/>
                </a:lnTo>
                <a:lnTo>
                  <a:pt x="0" y="4051299"/>
                </a:lnTo>
                <a:lnTo>
                  <a:pt x="3478" y="4038599"/>
                </a:lnTo>
                <a:lnTo>
                  <a:pt x="13058" y="4013199"/>
                </a:lnTo>
                <a:lnTo>
                  <a:pt x="27463" y="4000499"/>
                </a:lnTo>
                <a:lnTo>
                  <a:pt x="82077" y="4000499"/>
                </a:lnTo>
                <a:lnTo>
                  <a:pt x="96508" y="4013199"/>
                </a:lnTo>
                <a:lnTo>
                  <a:pt x="106099" y="4038599"/>
                </a:lnTo>
                <a:lnTo>
                  <a:pt x="109579" y="4051299"/>
                </a:lnTo>
                <a:lnTo>
                  <a:pt x="105262" y="4076699"/>
                </a:lnTo>
                <a:lnTo>
                  <a:pt x="93502" y="4089399"/>
                </a:lnTo>
                <a:lnTo>
                  <a:pt x="76083" y="4102099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44817" y="265429"/>
            <a:ext cx="6655434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52902" y="3533719"/>
            <a:ext cx="10676890" cy="351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13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jpeg"/><Relationship Id="rId1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28.jpeg"/><Relationship Id="rId7" Type="http://schemas.openxmlformats.org/officeDocument/2006/relationships/image" Target="../media/image21.png"/><Relationship Id="rId12" Type="http://schemas.openxmlformats.org/officeDocument/2006/relationships/image" Target="../media/image16.jpeg"/><Relationship Id="rId17" Type="http://schemas.openxmlformats.org/officeDocument/2006/relationships/image" Target="../media/image26.png"/><Relationship Id="rId2" Type="http://schemas.openxmlformats.org/officeDocument/2006/relationships/image" Target="../media/image27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1.jpe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30.jpeg"/><Relationship Id="rId4" Type="http://schemas.openxmlformats.org/officeDocument/2006/relationships/image" Target="../media/image9.png"/><Relationship Id="rId9" Type="http://schemas.openxmlformats.org/officeDocument/2006/relationships/image" Target="../media/image29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28.jpeg"/><Relationship Id="rId7" Type="http://schemas.openxmlformats.org/officeDocument/2006/relationships/image" Target="../media/image21.png"/><Relationship Id="rId12" Type="http://schemas.openxmlformats.org/officeDocument/2006/relationships/image" Target="../media/image31.jpeg"/><Relationship Id="rId17" Type="http://schemas.openxmlformats.org/officeDocument/2006/relationships/image" Target="../media/image26.png"/><Relationship Id="rId2" Type="http://schemas.openxmlformats.org/officeDocument/2006/relationships/image" Target="../media/image32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0.jpe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9.png"/><Relationship Id="rId9" Type="http://schemas.openxmlformats.org/officeDocument/2006/relationships/image" Target="../media/image33.jpe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28.jpeg"/><Relationship Id="rId7" Type="http://schemas.openxmlformats.org/officeDocument/2006/relationships/image" Target="../media/image21.png"/><Relationship Id="rId12" Type="http://schemas.openxmlformats.org/officeDocument/2006/relationships/image" Target="../media/image31.jpeg"/><Relationship Id="rId17" Type="http://schemas.openxmlformats.org/officeDocument/2006/relationships/image" Target="../media/image26.png"/><Relationship Id="rId2" Type="http://schemas.openxmlformats.org/officeDocument/2006/relationships/image" Target="../media/image32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0.jpe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27.jpeg"/><Relationship Id="rId4" Type="http://schemas.openxmlformats.org/officeDocument/2006/relationships/image" Target="../media/image9.pn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2.png"/><Relationship Id="rId3" Type="http://schemas.openxmlformats.org/officeDocument/2006/relationships/image" Target="../media/image29.jpeg"/><Relationship Id="rId7" Type="http://schemas.openxmlformats.org/officeDocument/2006/relationships/image" Target="../media/image21.png"/><Relationship Id="rId12" Type="http://schemas.openxmlformats.org/officeDocument/2006/relationships/image" Target="../media/image31.jpeg"/><Relationship Id="rId17" Type="http://schemas.openxmlformats.org/officeDocument/2006/relationships/image" Target="../media/image26.png"/><Relationship Id="rId2" Type="http://schemas.openxmlformats.org/officeDocument/2006/relationships/image" Target="../media/image32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0.jpe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27.jpeg"/><Relationship Id="rId4" Type="http://schemas.openxmlformats.org/officeDocument/2006/relationships/image" Target="../media/image9.png"/><Relationship Id="rId9" Type="http://schemas.openxmlformats.org/officeDocument/2006/relationships/image" Target="../media/image15.jpe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png"/><Relationship Id="rId3" Type="http://schemas.openxmlformats.org/officeDocument/2006/relationships/image" Target="../media/image29.jpe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17" Type="http://schemas.openxmlformats.org/officeDocument/2006/relationships/image" Target="../media/image34.jpeg"/><Relationship Id="rId2" Type="http://schemas.openxmlformats.org/officeDocument/2006/relationships/image" Target="../media/image32.jpe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0.jpeg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10" Type="http://schemas.openxmlformats.org/officeDocument/2006/relationships/image" Target="../media/image27.jpeg"/><Relationship Id="rId4" Type="http://schemas.openxmlformats.org/officeDocument/2006/relationships/image" Target="../media/image9.png"/><Relationship Id="rId9" Type="http://schemas.openxmlformats.org/officeDocument/2006/relationships/image" Target="../media/image13.jpe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35.jpe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31.jpeg"/><Relationship Id="rId2" Type="http://schemas.openxmlformats.org/officeDocument/2006/relationships/image" Target="../media/image27.jpe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9.jpe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32.jpe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464" y="6171735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12249" y="63499"/>
                </a:moveTo>
                <a:lnTo>
                  <a:pt x="271493" y="63499"/>
                </a:lnTo>
                <a:lnTo>
                  <a:pt x="262665" y="50799"/>
                </a:lnTo>
                <a:lnTo>
                  <a:pt x="256832" y="38099"/>
                </a:lnTo>
                <a:lnTo>
                  <a:pt x="254725" y="25399"/>
                </a:lnTo>
                <a:lnTo>
                  <a:pt x="257656" y="12699"/>
                </a:lnTo>
                <a:lnTo>
                  <a:pt x="265637" y="0"/>
                </a:lnTo>
                <a:lnTo>
                  <a:pt x="318105" y="0"/>
                </a:lnTo>
                <a:lnTo>
                  <a:pt x="326085" y="12699"/>
                </a:lnTo>
                <a:lnTo>
                  <a:pt x="329016" y="25399"/>
                </a:lnTo>
                <a:lnTo>
                  <a:pt x="326909" y="38099"/>
                </a:lnTo>
                <a:lnTo>
                  <a:pt x="321076" y="50799"/>
                </a:lnTo>
                <a:lnTo>
                  <a:pt x="312249" y="63499"/>
                </a:lnTo>
                <a:close/>
              </a:path>
              <a:path w="4114800" h="4102100">
                <a:moveTo>
                  <a:pt x="301157" y="2679699"/>
                </a:moveTo>
                <a:lnTo>
                  <a:pt x="282584" y="2679699"/>
                </a:lnTo>
                <a:lnTo>
                  <a:pt x="282584" y="63499"/>
                </a:lnTo>
                <a:lnTo>
                  <a:pt x="301157" y="63499"/>
                </a:lnTo>
                <a:lnTo>
                  <a:pt x="301157" y="2679699"/>
                </a:lnTo>
                <a:close/>
              </a:path>
              <a:path w="4114800" h="4102100">
                <a:moveTo>
                  <a:pt x="863860" y="850899"/>
                </a:moveTo>
                <a:lnTo>
                  <a:pt x="823105" y="850899"/>
                </a:lnTo>
                <a:lnTo>
                  <a:pt x="814277" y="838199"/>
                </a:lnTo>
                <a:lnTo>
                  <a:pt x="808444" y="825499"/>
                </a:lnTo>
                <a:lnTo>
                  <a:pt x="806337" y="812799"/>
                </a:lnTo>
                <a:lnTo>
                  <a:pt x="809268" y="800099"/>
                </a:lnTo>
                <a:lnTo>
                  <a:pt x="817248" y="787399"/>
                </a:lnTo>
                <a:lnTo>
                  <a:pt x="829059" y="774699"/>
                </a:lnTo>
                <a:lnTo>
                  <a:pt x="857905" y="774699"/>
                </a:lnTo>
                <a:lnTo>
                  <a:pt x="869716" y="787399"/>
                </a:lnTo>
                <a:lnTo>
                  <a:pt x="877697" y="800099"/>
                </a:lnTo>
                <a:lnTo>
                  <a:pt x="880628" y="812799"/>
                </a:lnTo>
                <a:lnTo>
                  <a:pt x="878521" y="825499"/>
                </a:lnTo>
                <a:lnTo>
                  <a:pt x="872688" y="838199"/>
                </a:lnTo>
                <a:lnTo>
                  <a:pt x="863860" y="850899"/>
                </a:lnTo>
                <a:close/>
              </a:path>
              <a:path w="4114800" h="4102100">
                <a:moveTo>
                  <a:pt x="586376" y="1600199"/>
                </a:moveTo>
                <a:lnTo>
                  <a:pt x="560526" y="1600199"/>
                </a:lnTo>
                <a:lnTo>
                  <a:pt x="834196" y="1320799"/>
                </a:lnTo>
                <a:lnTo>
                  <a:pt x="834196" y="850899"/>
                </a:lnTo>
                <a:lnTo>
                  <a:pt x="852769" y="850899"/>
                </a:lnTo>
                <a:lnTo>
                  <a:pt x="852769" y="1320799"/>
                </a:lnTo>
                <a:lnTo>
                  <a:pt x="853047" y="1333499"/>
                </a:lnTo>
                <a:lnTo>
                  <a:pt x="852304" y="1333499"/>
                </a:lnTo>
                <a:lnTo>
                  <a:pt x="586376" y="1600199"/>
                </a:lnTo>
                <a:close/>
              </a:path>
              <a:path w="4114800" h="4102100">
                <a:moveTo>
                  <a:pt x="561106" y="1689099"/>
                </a:moveTo>
                <a:lnTo>
                  <a:pt x="496891" y="1689099"/>
                </a:lnTo>
                <a:lnTo>
                  <a:pt x="490228" y="1676399"/>
                </a:lnTo>
                <a:lnTo>
                  <a:pt x="478214" y="1663699"/>
                </a:lnTo>
                <a:lnTo>
                  <a:pt x="474209" y="1638299"/>
                </a:lnTo>
                <a:lnTo>
                  <a:pt x="478214" y="1625599"/>
                </a:lnTo>
                <a:lnTo>
                  <a:pt x="490228" y="1600199"/>
                </a:lnTo>
                <a:lnTo>
                  <a:pt x="506410" y="1587499"/>
                </a:lnTo>
                <a:lnTo>
                  <a:pt x="543195" y="1587499"/>
                </a:lnTo>
                <a:lnTo>
                  <a:pt x="560526" y="1600199"/>
                </a:lnTo>
                <a:lnTo>
                  <a:pt x="586376" y="1600199"/>
                </a:lnTo>
                <a:lnTo>
                  <a:pt x="573713" y="1612899"/>
                </a:lnTo>
                <a:lnTo>
                  <a:pt x="581912" y="1625599"/>
                </a:lnTo>
                <a:lnTo>
                  <a:pt x="583661" y="1650999"/>
                </a:lnTo>
                <a:lnTo>
                  <a:pt x="578949" y="1663699"/>
                </a:lnTo>
                <a:lnTo>
                  <a:pt x="567769" y="1676399"/>
                </a:lnTo>
                <a:lnTo>
                  <a:pt x="561106" y="1689099"/>
                </a:lnTo>
                <a:close/>
              </a:path>
              <a:path w="4114800" h="4102100">
                <a:moveTo>
                  <a:pt x="64076" y="4000499"/>
                </a:moveTo>
                <a:lnTo>
                  <a:pt x="45410" y="4000499"/>
                </a:lnTo>
                <a:lnTo>
                  <a:pt x="45410" y="3213099"/>
                </a:lnTo>
                <a:lnTo>
                  <a:pt x="46617" y="3213099"/>
                </a:lnTo>
                <a:lnTo>
                  <a:pt x="47732" y="3200399"/>
                </a:lnTo>
                <a:lnTo>
                  <a:pt x="49217" y="3200399"/>
                </a:lnTo>
                <a:lnTo>
                  <a:pt x="519666" y="2806699"/>
                </a:lnTo>
                <a:lnTo>
                  <a:pt x="519666" y="1689099"/>
                </a:lnTo>
                <a:lnTo>
                  <a:pt x="538332" y="1689099"/>
                </a:lnTo>
                <a:lnTo>
                  <a:pt x="538424" y="2806699"/>
                </a:lnTo>
                <a:lnTo>
                  <a:pt x="535081" y="2806699"/>
                </a:lnTo>
                <a:lnTo>
                  <a:pt x="64076" y="3213099"/>
                </a:lnTo>
                <a:lnTo>
                  <a:pt x="64076" y="4000499"/>
                </a:lnTo>
                <a:close/>
              </a:path>
              <a:path w="4114800" h="4102100">
                <a:moveTo>
                  <a:pt x="803684" y="1854199"/>
                </a:moveTo>
                <a:lnTo>
                  <a:pt x="762929" y="1854199"/>
                </a:lnTo>
                <a:lnTo>
                  <a:pt x="754101" y="1841499"/>
                </a:lnTo>
                <a:lnTo>
                  <a:pt x="748268" y="1828799"/>
                </a:lnTo>
                <a:lnTo>
                  <a:pt x="746161" y="1816099"/>
                </a:lnTo>
                <a:lnTo>
                  <a:pt x="749092" y="1803399"/>
                </a:lnTo>
                <a:lnTo>
                  <a:pt x="757072" y="1790699"/>
                </a:lnTo>
                <a:lnTo>
                  <a:pt x="768883" y="1777999"/>
                </a:lnTo>
                <a:lnTo>
                  <a:pt x="797729" y="1777999"/>
                </a:lnTo>
                <a:lnTo>
                  <a:pt x="809540" y="1790699"/>
                </a:lnTo>
                <a:lnTo>
                  <a:pt x="817521" y="1803399"/>
                </a:lnTo>
                <a:lnTo>
                  <a:pt x="820452" y="1816099"/>
                </a:lnTo>
                <a:lnTo>
                  <a:pt x="818345" y="1828799"/>
                </a:lnTo>
                <a:lnTo>
                  <a:pt x="812512" y="1841499"/>
                </a:lnTo>
                <a:lnTo>
                  <a:pt x="803684" y="1854199"/>
                </a:lnTo>
                <a:close/>
              </a:path>
              <a:path w="4114800" h="4102100">
                <a:moveTo>
                  <a:pt x="821752" y="2247899"/>
                </a:moveTo>
                <a:lnTo>
                  <a:pt x="774670" y="2247899"/>
                </a:lnTo>
                <a:lnTo>
                  <a:pt x="773741" y="2235199"/>
                </a:lnTo>
                <a:lnTo>
                  <a:pt x="774020" y="2235199"/>
                </a:lnTo>
                <a:lnTo>
                  <a:pt x="774020" y="1854199"/>
                </a:lnTo>
                <a:lnTo>
                  <a:pt x="792593" y="1854199"/>
                </a:lnTo>
                <a:lnTo>
                  <a:pt x="792593" y="2235199"/>
                </a:lnTo>
                <a:lnTo>
                  <a:pt x="821752" y="2247899"/>
                </a:lnTo>
                <a:close/>
              </a:path>
              <a:path w="4114800" h="4102100">
                <a:moveTo>
                  <a:pt x="998704" y="1981199"/>
                </a:moveTo>
                <a:lnTo>
                  <a:pt x="940293" y="1981199"/>
                </a:lnTo>
                <a:lnTo>
                  <a:pt x="934460" y="1968499"/>
                </a:lnTo>
                <a:lnTo>
                  <a:pt x="932353" y="1955799"/>
                </a:lnTo>
                <a:lnTo>
                  <a:pt x="935284" y="1943099"/>
                </a:lnTo>
                <a:lnTo>
                  <a:pt x="943264" y="1930399"/>
                </a:lnTo>
                <a:lnTo>
                  <a:pt x="955076" y="1917699"/>
                </a:lnTo>
                <a:lnTo>
                  <a:pt x="983921" y="1917699"/>
                </a:lnTo>
                <a:lnTo>
                  <a:pt x="995733" y="1930399"/>
                </a:lnTo>
                <a:lnTo>
                  <a:pt x="1003713" y="1943099"/>
                </a:lnTo>
                <a:lnTo>
                  <a:pt x="1006644" y="1955799"/>
                </a:lnTo>
                <a:lnTo>
                  <a:pt x="1004537" y="1968499"/>
                </a:lnTo>
                <a:lnTo>
                  <a:pt x="998704" y="1981199"/>
                </a:lnTo>
                <a:close/>
              </a:path>
              <a:path w="4114800" h="4102100">
                <a:moveTo>
                  <a:pt x="1144640" y="3911599"/>
                </a:moveTo>
                <a:lnTo>
                  <a:pt x="529045" y="3911599"/>
                </a:lnTo>
                <a:lnTo>
                  <a:pt x="366719" y="3746499"/>
                </a:lnTo>
                <a:lnTo>
                  <a:pt x="364212" y="3746499"/>
                </a:lnTo>
                <a:lnTo>
                  <a:pt x="364490" y="3733799"/>
                </a:lnTo>
                <a:lnTo>
                  <a:pt x="364490" y="3289299"/>
                </a:lnTo>
                <a:lnTo>
                  <a:pt x="364676" y="3276599"/>
                </a:lnTo>
                <a:lnTo>
                  <a:pt x="368112" y="3276599"/>
                </a:lnTo>
                <a:lnTo>
                  <a:pt x="960212" y="2730499"/>
                </a:lnTo>
                <a:lnTo>
                  <a:pt x="960212" y="1993899"/>
                </a:lnTo>
                <a:lnTo>
                  <a:pt x="949121" y="1981199"/>
                </a:lnTo>
                <a:lnTo>
                  <a:pt x="989876" y="1981199"/>
                </a:lnTo>
                <a:lnTo>
                  <a:pt x="978785" y="1993899"/>
                </a:lnTo>
                <a:lnTo>
                  <a:pt x="978785" y="2743199"/>
                </a:lnTo>
                <a:lnTo>
                  <a:pt x="975720" y="2743199"/>
                </a:lnTo>
                <a:lnTo>
                  <a:pt x="383063" y="3289299"/>
                </a:lnTo>
                <a:lnTo>
                  <a:pt x="383063" y="3733799"/>
                </a:lnTo>
                <a:lnTo>
                  <a:pt x="537774" y="3886199"/>
                </a:lnTo>
                <a:lnTo>
                  <a:pt x="1169970" y="3886199"/>
                </a:lnTo>
                <a:lnTo>
                  <a:pt x="1144640" y="3911599"/>
                </a:lnTo>
                <a:close/>
              </a:path>
              <a:path w="4114800" h="4102100">
                <a:moveTo>
                  <a:pt x="877958" y="2336799"/>
                </a:moveTo>
                <a:lnTo>
                  <a:pt x="836425" y="2336799"/>
                </a:lnTo>
                <a:lnTo>
                  <a:pt x="821503" y="2324099"/>
                </a:lnTo>
                <a:lnTo>
                  <a:pt x="812257" y="2298699"/>
                </a:lnTo>
                <a:lnTo>
                  <a:pt x="809105" y="2285999"/>
                </a:lnTo>
                <a:lnTo>
                  <a:pt x="812466" y="2260599"/>
                </a:lnTo>
                <a:lnTo>
                  <a:pt x="778013" y="2247899"/>
                </a:lnTo>
                <a:lnTo>
                  <a:pt x="821752" y="2247899"/>
                </a:lnTo>
                <a:lnTo>
                  <a:pt x="836393" y="2235199"/>
                </a:lnTo>
                <a:lnTo>
                  <a:pt x="891214" y="2235199"/>
                </a:lnTo>
                <a:lnTo>
                  <a:pt x="907512" y="2247899"/>
                </a:lnTo>
                <a:lnTo>
                  <a:pt x="916705" y="2273299"/>
                </a:lnTo>
                <a:lnTo>
                  <a:pt x="918168" y="2298699"/>
                </a:lnTo>
                <a:lnTo>
                  <a:pt x="911273" y="2311399"/>
                </a:lnTo>
                <a:lnTo>
                  <a:pt x="896809" y="2324099"/>
                </a:lnTo>
                <a:lnTo>
                  <a:pt x="877958" y="2336799"/>
                </a:lnTo>
                <a:close/>
              </a:path>
              <a:path w="4114800" h="4102100">
                <a:moveTo>
                  <a:pt x="1223435" y="2489199"/>
                </a:moveTo>
                <a:lnTo>
                  <a:pt x="1165024" y="2489199"/>
                </a:lnTo>
                <a:lnTo>
                  <a:pt x="1159191" y="2476499"/>
                </a:lnTo>
                <a:lnTo>
                  <a:pt x="1157084" y="2463799"/>
                </a:lnTo>
                <a:lnTo>
                  <a:pt x="1160015" y="2451099"/>
                </a:lnTo>
                <a:lnTo>
                  <a:pt x="1167995" y="2438399"/>
                </a:lnTo>
                <a:lnTo>
                  <a:pt x="1179806" y="2425699"/>
                </a:lnTo>
                <a:lnTo>
                  <a:pt x="1208652" y="2425699"/>
                </a:lnTo>
                <a:lnTo>
                  <a:pt x="1220463" y="2438399"/>
                </a:lnTo>
                <a:lnTo>
                  <a:pt x="1228444" y="2451099"/>
                </a:lnTo>
                <a:lnTo>
                  <a:pt x="1231375" y="2463799"/>
                </a:lnTo>
                <a:lnTo>
                  <a:pt x="1229268" y="2476499"/>
                </a:lnTo>
                <a:lnTo>
                  <a:pt x="1223435" y="2489199"/>
                </a:lnTo>
                <a:close/>
              </a:path>
              <a:path w="4114800" h="4102100">
                <a:moveTo>
                  <a:pt x="581328" y="3733799"/>
                </a:moveTo>
                <a:lnTo>
                  <a:pt x="560034" y="3721099"/>
                </a:lnTo>
                <a:lnTo>
                  <a:pt x="542615" y="3708399"/>
                </a:lnTo>
                <a:lnTo>
                  <a:pt x="530855" y="3695699"/>
                </a:lnTo>
                <a:lnTo>
                  <a:pt x="526538" y="3670299"/>
                </a:lnTo>
                <a:lnTo>
                  <a:pt x="530016" y="3657599"/>
                </a:lnTo>
                <a:lnTo>
                  <a:pt x="539597" y="3644899"/>
                </a:lnTo>
                <a:lnTo>
                  <a:pt x="554001" y="3632199"/>
                </a:lnTo>
                <a:lnTo>
                  <a:pt x="571948" y="3619499"/>
                </a:lnTo>
                <a:lnTo>
                  <a:pt x="571948" y="3340099"/>
                </a:lnTo>
                <a:lnTo>
                  <a:pt x="575198" y="3340099"/>
                </a:lnTo>
                <a:lnTo>
                  <a:pt x="1184943" y="2730499"/>
                </a:lnTo>
                <a:lnTo>
                  <a:pt x="1184943" y="2501899"/>
                </a:lnTo>
                <a:lnTo>
                  <a:pt x="1173851" y="2489199"/>
                </a:lnTo>
                <a:lnTo>
                  <a:pt x="1214607" y="2489199"/>
                </a:lnTo>
                <a:lnTo>
                  <a:pt x="1203516" y="2501899"/>
                </a:lnTo>
                <a:lnTo>
                  <a:pt x="1203516" y="2730499"/>
                </a:lnTo>
                <a:lnTo>
                  <a:pt x="1203794" y="2730499"/>
                </a:lnTo>
                <a:lnTo>
                  <a:pt x="1203051" y="2743199"/>
                </a:lnTo>
                <a:lnTo>
                  <a:pt x="590614" y="3352799"/>
                </a:lnTo>
                <a:lnTo>
                  <a:pt x="590614" y="3619499"/>
                </a:lnTo>
                <a:lnTo>
                  <a:pt x="608615" y="3632199"/>
                </a:lnTo>
                <a:lnTo>
                  <a:pt x="623047" y="3644899"/>
                </a:lnTo>
                <a:lnTo>
                  <a:pt x="632638" y="3657599"/>
                </a:lnTo>
                <a:lnTo>
                  <a:pt x="636117" y="3670299"/>
                </a:lnTo>
                <a:lnTo>
                  <a:pt x="631801" y="3695699"/>
                </a:lnTo>
                <a:lnTo>
                  <a:pt x="620040" y="3708399"/>
                </a:lnTo>
                <a:lnTo>
                  <a:pt x="602621" y="3721099"/>
                </a:lnTo>
                <a:lnTo>
                  <a:pt x="581328" y="3733799"/>
                </a:lnTo>
                <a:close/>
              </a:path>
              <a:path w="4114800" h="4102100">
                <a:moveTo>
                  <a:pt x="313164" y="2781299"/>
                </a:moveTo>
                <a:lnTo>
                  <a:pt x="270577" y="2781299"/>
                </a:lnTo>
                <a:lnTo>
                  <a:pt x="253158" y="2768599"/>
                </a:lnTo>
                <a:lnTo>
                  <a:pt x="241398" y="2755899"/>
                </a:lnTo>
                <a:lnTo>
                  <a:pt x="237081" y="2730499"/>
                </a:lnTo>
                <a:lnTo>
                  <a:pt x="240574" y="2705099"/>
                </a:lnTo>
                <a:lnTo>
                  <a:pt x="250186" y="2692399"/>
                </a:lnTo>
                <a:lnTo>
                  <a:pt x="264622" y="2679699"/>
                </a:lnTo>
                <a:lnTo>
                  <a:pt x="319158" y="2679699"/>
                </a:lnTo>
                <a:lnTo>
                  <a:pt x="333590" y="2692399"/>
                </a:lnTo>
                <a:lnTo>
                  <a:pt x="343181" y="2705099"/>
                </a:lnTo>
                <a:lnTo>
                  <a:pt x="346660" y="2730499"/>
                </a:lnTo>
                <a:lnTo>
                  <a:pt x="342344" y="2755899"/>
                </a:lnTo>
                <a:lnTo>
                  <a:pt x="330583" y="2768599"/>
                </a:lnTo>
                <a:lnTo>
                  <a:pt x="313164" y="2781299"/>
                </a:lnTo>
                <a:close/>
              </a:path>
              <a:path w="4114800" h="4102100">
                <a:moveTo>
                  <a:pt x="1102351" y="3721099"/>
                </a:moveTo>
                <a:lnTo>
                  <a:pt x="1078799" y="3721099"/>
                </a:lnTo>
                <a:lnTo>
                  <a:pt x="1409488" y="3390899"/>
                </a:lnTo>
                <a:lnTo>
                  <a:pt x="1868607" y="3390899"/>
                </a:lnTo>
                <a:lnTo>
                  <a:pt x="1968714" y="3213099"/>
                </a:lnTo>
                <a:lnTo>
                  <a:pt x="2700389" y="3213099"/>
                </a:lnTo>
                <a:lnTo>
                  <a:pt x="2703625" y="3200399"/>
                </a:lnTo>
                <a:lnTo>
                  <a:pt x="2709211" y="3187699"/>
                </a:lnTo>
                <a:lnTo>
                  <a:pt x="2717026" y="3174999"/>
                </a:lnTo>
                <a:lnTo>
                  <a:pt x="2726948" y="3174999"/>
                </a:lnTo>
                <a:lnTo>
                  <a:pt x="2747615" y="3162299"/>
                </a:lnTo>
                <a:lnTo>
                  <a:pt x="2768516" y="3162299"/>
                </a:lnTo>
                <a:lnTo>
                  <a:pt x="2787346" y="3174999"/>
                </a:lnTo>
                <a:lnTo>
                  <a:pt x="2801796" y="3187699"/>
                </a:lnTo>
                <a:lnTo>
                  <a:pt x="2808404" y="3213099"/>
                </a:lnTo>
                <a:lnTo>
                  <a:pt x="2808204" y="3225799"/>
                </a:lnTo>
                <a:lnTo>
                  <a:pt x="1982087" y="3225799"/>
                </a:lnTo>
                <a:lnTo>
                  <a:pt x="1881979" y="3403599"/>
                </a:lnTo>
                <a:lnTo>
                  <a:pt x="1419517" y="3403599"/>
                </a:lnTo>
                <a:lnTo>
                  <a:pt x="1102351" y="3721099"/>
                </a:lnTo>
                <a:close/>
              </a:path>
              <a:path w="4114800" h="4102100">
                <a:moveTo>
                  <a:pt x="3482535" y="3530599"/>
                </a:moveTo>
                <a:lnTo>
                  <a:pt x="3433456" y="3530599"/>
                </a:lnTo>
                <a:lnTo>
                  <a:pt x="3425325" y="3517899"/>
                </a:lnTo>
                <a:lnTo>
                  <a:pt x="3420362" y="3505199"/>
                </a:lnTo>
                <a:lnTo>
                  <a:pt x="2907382" y="3505199"/>
                </a:lnTo>
                <a:lnTo>
                  <a:pt x="2773287" y="3276599"/>
                </a:lnTo>
                <a:lnTo>
                  <a:pt x="2736014" y="3276599"/>
                </a:lnTo>
                <a:lnTo>
                  <a:pt x="2719601" y="3263899"/>
                </a:lnTo>
                <a:lnTo>
                  <a:pt x="2706889" y="3251199"/>
                </a:lnTo>
                <a:lnTo>
                  <a:pt x="2703546" y="3238499"/>
                </a:lnTo>
                <a:lnTo>
                  <a:pt x="2701317" y="3238499"/>
                </a:lnTo>
                <a:lnTo>
                  <a:pt x="2700296" y="3225799"/>
                </a:lnTo>
                <a:lnTo>
                  <a:pt x="2808204" y="3225799"/>
                </a:lnTo>
                <a:lnTo>
                  <a:pt x="2801666" y="3251199"/>
                </a:lnTo>
                <a:lnTo>
                  <a:pt x="2789259" y="3263899"/>
                </a:lnTo>
                <a:lnTo>
                  <a:pt x="2920755" y="3492499"/>
                </a:lnTo>
                <a:lnTo>
                  <a:pt x="3493446" y="3492499"/>
                </a:lnTo>
                <a:lnTo>
                  <a:pt x="3490515" y="3517899"/>
                </a:lnTo>
                <a:lnTo>
                  <a:pt x="3482535" y="3530599"/>
                </a:lnTo>
                <a:close/>
              </a:path>
              <a:path w="4114800" h="4102100">
                <a:moveTo>
                  <a:pt x="809015" y="3441699"/>
                </a:moveTo>
                <a:lnTo>
                  <a:pt x="754440" y="3441699"/>
                </a:lnTo>
                <a:lnTo>
                  <a:pt x="740009" y="3428999"/>
                </a:lnTo>
                <a:lnTo>
                  <a:pt x="730418" y="3403599"/>
                </a:lnTo>
                <a:lnTo>
                  <a:pt x="726938" y="3390899"/>
                </a:lnTo>
                <a:lnTo>
                  <a:pt x="731255" y="3365499"/>
                </a:lnTo>
                <a:lnTo>
                  <a:pt x="743015" y="3352799"/>
                </a:lnTo>
                <a:lnTo>
                  <a:pt x="760434" y="3340099"/>
                </a:lnTo>
                <a:lnTo>
                  <a:pt x="803021" y="3340099"/>
                </a:lnTo>
                <a:lnTo>
                  <a:pt x="820440" y="3352799"/>
                </a:lnTo>
                <a:lnTo>
                  <a:pt x="832201" y="3365499"/>
                </a:lnTo>
                <a:lnTo>
                  <a:pt x="836518" y="3390899"/>
                </a:lnTo>
                <a:lnTo>
                  <a:pt x="833038" y="3403599"/>
                </a:lnTo>
                <a:lnTo>
                  <a:pt x="823447" y="3428999"/>
                </a:lnTo>
                <a:lnTo>
                  <a:pt x="809015" y="3441699"/>
                </a:lnTo>
                <a:close/>
              </a:path>
              <a:path w="4114800" h="4102100">
                <a:moveTo>
                  <a:pt x="1089664" y="3733799"/>
                </a:moveTo>
                <a:lnTo>
                  <a:pt x="772441" y="3733799"/>
                </a:lnTo>
                <a:lnTo>
                  <a:pt x="772441" y="3441699"/>
                </a:lnTo>
                <a:lnTo>
                  <a:pt x="791014" y="3441699"/>
                </a:lnTo>
                <a:lnTo>
                  <a:pt x="791014" y="3721099"/>
                </a:lnTo>
                <a:lnTo>
                  <a:pt x="1102351" y="3721099"/>
                </a:lnTo>
                <a:lnTo>
                  <a:pt x="1089664" y="3733799"/>
                </a:lnTo>
                <a:close/>
              </a:path>
              <a:path w="4114800" h="4102100">
                <a:moveTo>
                  <a:pt x="220950" y="3479799"/>
                </a:moveTo>
                <a:lnTo>
                  <a:pt x="178363" y="3479799"/>
                </a:lnTo>
                <a:lnTo>
                  <a:pt x="199657" y="3467099"/>
                </a:lnTo>
                <a:lnTo>
                  <a:pt x="220950" y="3479799"/>
                </a:lnTo>
                <a:close/>
              </a:path>
              <a:path w="4114800" h="4102100">
                <a:moveTo>
                  <a:pt x="3493446" y="3492499"/>
                </a:moveTo>
                <a:lnTo>
                  <a:pt x="3420362" y="3492499"/>
                </a:lnTo>
                <a:lnTo>
                  <a:pt x="3425273" y="3479799"/>
                </a:lnTo>
                <a:lnTo>
                  <a:pt x="3433387" y="3467099"/>
                </a:lnTo>
                <a:lnTo>
                  <a:pt x="3482535" y="3467099"/>
                </a:lnTo>
                <a:lnTo>
                  <a:pt x="3490515" y="3479799"/>
                </a:lnTo>
                <a:lnTo>
                  <a:pt x="3493446" y="3492499"/>
                </a:lnTo>
                <a:close/>
              </a:path>
              <a:path w="4114800" h="4102100">
                <a:moveTo>
                  <a:pt x="1510431" y="4063999"/>
                </a:moveTo>
                <a:lnTo>
                  <a:pt x="393092" y="4063999"/>
                </a:lnTo>
                <a:lnTo>
                  <a:pt x="193528" y="3860799"/>
                </a:lnTo>
                <a:lnTo>
                  <a:pt x="190370" y="3860799"/>
                </a:lnTo>
                <a:lnTo>
                  <a:pt x="190370" y="3581399"/>
                </a:lnTo>
                <a:lnTo>
                  <a:pt x="172369" y="3568699"/>
                </a:lnTo>
                <a:lnTo>
                  <a:pt x="157938" y="3555999"/>
                </a:lnTo>
                <a:lnTo>
                  <a:pt x="148347" y="3543299"/>
                </a:lnTo>
                <a:lnTo>
                  <a:pt x="144867" y="3530599"/>
                </a:lnTo>
                <a:lnTo>
                  <a:pt x="149184" y="3505199"/>
                </a:lnTo>
                <a:lnTo>
                  <a:pt x="160944" y="3479799"/>
                </a:lnTo>
                <a:lnTo>
                  <a:pt x="238369" y="3479799"/>
                </a:lnTo>
                <a:lnTo>
                  <a:pt x="250130" y="3505199"/>
                </a:lnTo>
                <a:lnTo>
                  <a:pt x="254447" y="3530599"/>
                </a:lnTo>
                <a:lnTo>
                  <a:pt x="250967" y="3543299"/>
                </a:lnTo>
                <a:lnTo>
                  <a:pt x="241376" y="3555999"/>
                </a:lnTo>
                <a:lnTo>
                  <a:pt x="226944" y="3568699"/>
                </a:lnTo>
                <a:lnTo>
                  <a:pt x="208943" y="3581399"/>
                </a:lnTo>
                <a:lnTo>
                  <a:pt x="208943" y="3860799"/>
                </a:lnTo>
                <a:lnTo>
                  <a:pt x="401264" y="4051299"/>
                </a:lnTo>
                <a:lnTo>
                  <a:pt x="1522954" y="4051299"/>
                </a:lnTo>
                <a:lnTo>
                  <a:pt x="1510431" y="4063999"/>
                </a:lnTo>
                <a:close/>
              </a:path>
              <a:path w="4114800" h="4102100">
                <a:moveTo>
                  <a:pt x="1169970" y="3886199"/>
                </a:moveTo>
                <a:lnTo>
                  <a:pt x="1134518" y="3886199"/>
                </a:lnTo>
                <a:lnTo>
                  <a:pt x="1465020" y="3555999"/>
                </a:lnTo>
                <a:lnTo>
                  <a:pt x="2207189" y="3555999"/>
                </a:lnTo>
                <a:lnTo>
                  <a:pt x="2213714" y="3543299"/>
                </a:lnTo>
                <a:lnTo>
                  <a:pt x="2225750" y="3530599"/>
                </a:lnTo>
                <a:lnTo>
                  <a:pt x="2242017" y="3517899"/>
                </a:lnTo>
                <a:lnTo>
                  <a:pt x="2282529" y="3517899"/>
                </a:lnTo>
                <a:lnTo>
                  <a:pt x="2299948" y="3530599"/>
                </a:lnTo>
                <a:lnTo>
                  <a:pt x="2311709" y="3543299"/>
                </a:lnTo>
                <a:lnTo>
                  <a:pt x="2316025" y="3568699"/>
                </a:lnTo>
                <a:lnTo>
                  <a:pt x="2313867" y="3581399"/>
                </a:lnTo>
                <a:lnTo>
                  <a:pt x="1473935" y="3581399"/>
                </a:lnTo>
                <a:lnTo>
                  <a:pt x="1169970" y="3886199"/>
                </a:lnTo>
                <a:close/>
              </a:path>
              <a:path w="4114800" h="4102100">
                <a:moveTo>
                  <a:pt x="2282529" y="3619499"/>
                </a:moveTo>
                <a:lnTo>
                  <a:pt x="2242019" y="3619499"/>
                </a:lnTo>
                <a:lnTo>
                  <a:pt x="2225761" y="3606799"/>
                </a:lnTo>
                <a:lnTo>
                  <a:pt x="2213753" y="3594099"/>
                </a:lnTo>
                <a:lnTo>
                  <a:pt x="2207282" y="3581399"/>
                </a:lnTo>
                <a:lnTo>
                  <a:pt x="2313867" y="3581399"/>
                </a:lnTo>
                <a:lnTo>
                  <a:pt x="2311709" y="3594099"/>
                </a:lnTo>
                <a:lnTo>
                  <a:pt x="2299948" y="3606799"/>
                </a:lnTo>
                <a:lnTo>
                  <a:pt x="2282529" y="3619499"/>
                </a:lnTo>
                <a:close/>
              </a:path>
              <a:path w="4114800" h="4102100">
                <a:moveTo>
                  <a:pt x="1522954" y="4051299"/>
                </a:moveTo>
                <a:lnTo>
                  <a:pt x="1499566" y="4051299"/>
                </a:lnTo>
                <a:lnTo>
                  <a:pt x="1838612" y="3708399"/>
                </a:lnTo>
                <a:lnTo>
                  <a:pt x="2815819" y="3708399"/>
                </a:lnTo>
                <a:lnTo>
                  <a:pt x="2820729" y="3695699"/>
                </a:lnTo>
                <a:lnTo>
                  <a:pt x="2828843" y="3682999"/>
                </a:lnTo>
                <a:lnTo>
                  <a:pt x="2877991" y="3682999"/>
                </a:lnTo>
                <a:lnTo>
                  <a:pt x="2885971" y="3695699"/>
                </a:lnTo>
                <a:lnTo>
                  <a:pt x="2888902" y="3721099"/>
                </a:lnTo>
                <a:lnTo>
                  <a:pt x="1848548" y="3721099"/>
                </a:lnTo>
                <a:lnTo>
                  <a:pt x="1522954" y="4051299"/>
                </a:lnTo>
                <a:close/>
              </a:path>
              <a:path w="4114800" h="4102100">
                <a:moveTo>
                  <a:pt x="2877991" y="3746499"/>
                </a:moveTo>
                <a:lnTo>
                  <a:pt x="2828912" y="3746499"/>
                </a:lnTo>
                <a:lnTo>
                  <a:pt x="2820781" y="3733799"/>
                </a:lnTo>
                <a:lnTo>
                  <a:pt x="2815819" y="3721099"/>
                </a:lnTo>
                <a:lnTo>
                  <a:pt x="2888902" y="3721099"/>
                </a:lnTo>
                <a:lnTo>
                  <a:pt x="2885971" y="3733799"/>
                </a:lnTo>
                <a:lnTo>
                  <a:pt x="2877991" y="3746499"/>
                </a:lnTo>
                <a:close/>
              </a:path>
              <a:path w="4114800" h="4102100">
                <a:moveTo>
                  <a:pt x="1949580" y="3936999"/>
                </a:moveTo>
                <a:lnTo>
                  <a:pt x="1909068" y="3936999"/>
                </a:lnTo>
                <a:lnTo>
                  <a:pt x="1891649" y="3924299"/>
                </a:lnTo>
                <a:lnTo>
                  <a:pt x="1879889" y="3911599"/>
                </a:lnTo>
                <a:lnTo>
                  <a:pt x="1875572" y="3886199"/>
                </a:lnTo>
                <a:lnTo>
                  <a:pt x="1879889" y="3860799"/>
                </a:lnTo>
                <a:lnTo>
                  <a:pt x="1891649" y="3848099"/>
                </a:lnTo>
                <a:lnTo>
                  <a:pt x="1909068" y="3835399"/>
                </a:lnTo>
                <a:lnTo>
                  <a:pt x="1949619" y="3835399"/>
                </a:lnTo>
                <a:lnTo>
                  <a:pt x="1965882" y="3848099"/>
                </a:lnTo>
                <a:lnTo>
                  <a:pt x="1977896" y="3860799"/>
                </a:lnTo>
                <a:lnTo>
                  <a:pt x="1984408" y="3873499"/>
                </a:lnTo>
                <a:lnTo>
                  <a:pt x="4111868" y="3873499"/>
                </a:lnTo>
                <a:lnTo>
                  <a:pt x="4114799" y="3886199"/>
                </a:lnTo>
                <a:lnTo>
                  <a:pt x="4111868" y="3898899"/>
                </a:lnTo>
                <a:lnTo>
                  <a:pt x="1984408" y="3898899"/>
                </a:lnTo>
                <a:lnTo>
                  <a:pt x="1977883" y="3911599"/>
                </a:lnTo>
                <a:lnTo>
                  <a:pt x="1965847" y="3924299"/>
                </a:lnTo>
                <a:lnTo>
                  <a:pt x="1949580" y="3936999"/>
                </a:lnTo>
                <a:close/>
              </a:path>
              <a:path w="4114800" h="4102100">
                <a:moveTo>
                  <a:pt x="4111868" y="3873499"/>
                </a:moveTo>
                <a:lnTo>
                  <a:pt x="4041715" y="3873499"/>
                </a:lnTo>
                <a:lnTo>
                  <a:pt x="4046625" y="3860799"/>
                </a:lnTo>
                <a:lnTo>
                  <a:pt x="4054739" y="3860799"/>
                </a:lnTo>
                <a:lnTo>
                  <a:pt x="4065326" y="3848099"/>
                </a:lnTo>
                <a:lnTo>
                  <a:pt x="4092076" y="3848099"/>
                </a:lnTo>
                <a:lnTo>
                  <a:pt x="4103887" y="3860799"/>
                </a:lnTo>
                <a:lnTo>
                  <a:pt x="4111868" y="3873499"/>
                </a:lnTo>
                <a:close/>
              </a:path>
              <a:path w="4114800" h="4102100">
                <a:moveTo>
                  <a:pt x="4092076" y="3924299"/>
                </a:moveTo>
                <a:lnTo>
                  <a:pt x="4065378" y="3924299"/>
                </a:lnTo>
                <a:lnTo>
                  <a:pt x="4054809" y="3911599"/>
                </a:lnTo>
                <a:lnTo>
                  <a:pt x="4046677" y="3911599"/>
                </a:lnTo>
                <a:lnTo>
                  <a:pt x="4041715" y="3898899"/>
                </a:lnTo>
                <a:lnTo>
                  <a:pt x="4111868" y="3898899"/>
                </a:lnTo>
                <a:lnTo>
                  <a:pt x="4103887" y="3911599"/>
                </a:lnTo>
                <a:lnTo>
                  <a:pt x="4092076" y="3924299"/>
                </a:lnTo>
                <a:close/>
              </a:path>
              <a:path w="4114800" h="4102100">
                <a:moveTo>
                  <a:pt x="76083" y="4102099"/>
                </a:moveTo>
                <a:lnTo>
                  <a:pt x="33496" y="4102099"/>
                </a:lnTo>
                <a:lnTo>
                  <a:pt x="16077" y="4089399"/>
                </a:lnTo>
                <a:lnTo>
                  <a:pt x="4316" y="4076699"/>
                </a:lnTo>
                <a:lnTo>
                  <a:pt x="0" y="4051299"/>
                </a:lnTo>
                <a:lnTo>
                  <a:pt x="3478" y="4038599"/>
                </a:lnTo>
                <a:lnTo>
                  <a:pt x="13058" y="4013199"/>
                </a:lnTo>
                <a:lnTo>
                  <a:pt x="27463" y="4000499"/>
                </a:lnTo>
                <a:lnTo>
                  <a:pt x="82077" y="4000499"/>
                </a:lnTo>
                <a:lnTo>
                  <a:pt x="96508" y="4013199"/>
                </a:lnTo>
                <a:lnTo>
                  <a:pt x="106099" y="4038599"/>
                </a:lnTo>
                <a:lnTo>
                  <a:pt x="109579" y="4051299"/>
                </a:lnTo>
                <a:lnTo>
                  <a:pt x="105262" y="4076699"/>
                </a:lnTo>
                <a:lnTo>
                  <a:pt x="93502" y="4089399"/>
                </a:lnTo>
                <a:lnTo>
                  <a:pt x="76083" y="4102099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73665" y="6171735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802550" y="63499"/>
                </a:moveTo>
                <a:lnTo>
                  <a:pt x="3843305" y="63499"/>
                </a:lnTo>
                <a:lnTo>
                  <a:pt x="3852133" y="50799"/>
                </a:lnTo>
                <a:lnTo>
                  <a:pt x="3857966" y="38099"/>
                </a:lnTo>
                <a:lnTo>
                  <a:pt x="3860073" y="25399"/>
                </a:lnTo>
                <a:lnTo>
                  <a:pt x="3857142" y="12699"/>
                </a:lnTo>
                <a:lnTo>
                  <a:pt x="3849162" y="0"/>
                </a:lnTo>
                <a:lnTo>
                  <a:pt x="3796694" y="0"/>
                </a:lnTo>
                <a:lnTo>
                  <a:pt x="3788713" y="12699"/>
                </a:lnTo>
                <a:lnTo>
                  <a:pt x="3785782" y="25399"/>
                </a:lnTo>
                <a:lnTo>
                  <a:pt x="3787889" y="38099"/>
                </a:lnTo>
                <a:lnTo>
                  <a:pt x="3793722" y="50799"/>
                </a:lnTo>
                <a:lnTo>
                  <a:pt x="3802550" y="63499"/>
                </a:lnTo>
                <a:close/>
              </a:path>
              <a:path w="4114800" h="4102100">
                <a:moveTo>
                  <a:pt x="3813641" y="2679699"/>
                </a:moveTo>
                <a:lnTo>
                  <a:pt x="3832214" y="2679699"/>
                </a:lnTo>
                <a:lnTo>
                  <a:pt x="3832214" y="63499"/>
                </a:lnTo>
                <a:lnTo>
                  <a:pt x="3813641" y="63499"/>
                </a:lnTo>
                <a:lnTo>
                  <a:pt x="3813641" y="2679699"/>
                </a:lnTo>
                <a:close/>
              </a:path>
              <a:path w="4114800" h="4102100">
                <a:moveTo>
                  <a:pt x="3250938" y="850899"/>
                </a:moveTo>
                <a:lnTo>
                  <a:pt x="3291694" y="850899"/>
                </a:lnTo>
                <a:lnTo>
                  <a:pt x="3300522" y="838199"/>
                </a:lnTo>
                <a:lnTo>
                  <a:pt x="3306355" y="825499"/>
                </a:lnTo>
                <a:lnTo>
                  <a:pt x="3308462" y="812799"/>
                </a:lnTo>
                <a:lnTo>
                  <a:pt x="3305531" y="800099"/>
                </a:lnTo>
                <a:lnTo>
                  <a:pt x="3297550" y="787399"/>
                </a:lnTo>
                <a:lnTo>
                  <a:pt x="3285739" y="774699"/>
                </a:lnTo>
                <a:lnTo>
                  <a:pt x="3256893" y="774699"/>
                </a:lnTo>
                <a:lnTo>
                  <a:pt x="3245082" y="787399"/>
                </a:lnTo>
                <a:lnTo>
                  <a:pt x="3237101" y="800099"/>
                </a:lnTo>
                <a:lnTo>
                  <a:pt x="3234170" y="812799"/>
                </a:lnTo>
                <a:lnTo>
                  <a:pt x="3236277" y="825499"/>
                </a:lnTo>
                <a:lnTo>
                  <a:pt x="3242110" y="838199"/>
                </a:lnTo>
                <a:lnTo>
                  <a:pt x="3250938" y="850899"/>
                </a:lnTo>
                <a:close/>
              </a:path>
              <a:path w="4114800" h="4102100">
                <a:moveTo>
                  <a:pt x="3528422" y="1600199"/>
                </a:moveTo>
                <a:lnTo>
                  <a:pt x="3554272" y="1600199"/>
                </a:lnTo>
                <a:lnTo>
                  <a:pt x="3280602" y="1320799"/>
                </a:lnTo>
                <a:lnTo>
                  <a:pt x="3280602" y="850899"/>
                </a:lnTo>
                <a:lnTo>
                  <a:pt x="3262030" y="850899"/>
                </a:lnTo>
                <a:lnTo>
                  <a:pt x="3262030" y="1320799"/>
                </a:lnTo>
                <a:lnTo>
                  <a:pt x="3261751" y="1333499"/>
                </a:lnTo>
                <a:lnTo>
                  <a:pt x="3262494" y="1333499"/>
                </a:lnTo>
                <a:lnTo>
                  <a:pt x="3528422" y="1600199"/>
                </a:lnTo>
                <a:close/>
              </a:path>
              <a:path w="4114800" h="4102100">
                <a:moveTo>
                  <a:pt x="3553692" y="1689099"/>
                </a:moveTo>
                <a:lnTo>
                  <a:pt x="3617907" y="1689099"/>
                </a:lnTo>
                <a:lnTo>
                  <a:pt x="3624570" y="1676399"/>
                </a:lnTo>
                <a:lnTo>
                  <a:pt x="3636585" y="1663699"/>
                </a:lnTo>
                <a:lnTo>
                  <a:pt x="3640589" y="1638299"/>
                </a:lnTo>
                <a:lnTo>
                  <a:pt x="3636585" y="1625599"/>
                </a:lnTo>
                <a:lnTo>
                  <a:pt x="3624570" y="1600199"/>
                </a:lnTo>
                <a:lnTo>
                  <a:pt x="3608389" y="1587499"/>
                </a:lnTo>
                <a:lnTo>
                  <a:pt x="3571603" y="1587499"/>
                </a:lnTo>
                <a:lnTo>
                  <a:pt x="3554272" y="1600199"/>
                </a:lnTo>
                <a:lnTo>
                  <a:pt x="3528422" y="1600199"/>
                </a:lnTo>
                <a:lnTo>
                  <a:pt x="3541086" y="1612899"/>
                </a:lnTo>
                <a:lnTo>
                  <a:pt x="3532886" y="1625599"/>
                </a:lnTo>
                <a:lnTo>
                  <a:pt x="3531138" y="1650999"/>
                </a:lnTo>
                <a:lnTo>
                  <a:pt x="3535849" y="1663699"/>
                </a:lnTo>
                <a:lnTo>
                  <a:pt x="3547029" y="1676399"/>
                </a:lnTo>
                <a:lnTo>
                  <a:pt x="3553692" y="1689099"/>
                </a:lnTo>
                <a:close/>
              </a:path>
              <a:path w="4114800" h="4102100">
                <a:moveTo>
                  <a:pt x="4050723" y="4000499"/>
                </a:moveTo>
                <a:lnTo>
                  <a:pt x="4069388" y="4000499"/>
                </a:lnTo>
                <a:lnTo>
                  <a:pt x="4069388" y="3213099"/>
                </a:lnTo>
                <a:lnTo>
                  <a:pt x="4068181" y="3213099"/>
                </a:lnTo>
                <a:lnTo>
                  <a:pt x="4067067" y="3200399"/>
                </a:lnTo>
                <a:lnTo>
                  <a:pt x="4065581" y="3200399"/>
                </a:lnTo>
                <a:lnTo>
                  <a:pt x="3595132" y="2806699"/>
                </a:lnTo>
                <a:lnTo>
                  <a:pt x="3595132" y="1689099"/>
                </a:lnTo>
                <a:lnTo>
                  <a:pt x="3576467" y="1689099"/>
                </a:lnTo>
                <a:lnTo>
                  <a:pt x="3576374" y="2806699"/>
                </a:lnTo>
                <a:lnTo>
                  <a:pt x="3579717" y="2806699"/>
                </a:lnTo>
                <a:lnTo>
                  <a:pt x="4050723" y="3213099"/>
                </a:lnTo>
                <a:lnTo>
                  <a:pt x="4050723" y="4000499"/>
                </a:lnTo>
                <a:close/>
              </a:path>
              <a:path w="4114800" h="4102100">
                <a:moveTo>
                  <a:pt x="3311114" y="1854199"/>
                </a:moveTo>
                <a:lnTo>
                  <a:pt x="3351870" y="1854199"/>
                </a:lnTo>
                <a:lnTo>
                  <a:pt x="3360698" y="1841499"/>
                </a:lnTo>
                <a:lnTo>
                  <a:pt x="3366531" y="1828799"/>
                </a:lnTo>
                <a:lnTo>
                  <a:pt x="3368638" y="1816099"/>
                </a:lnTo>
                <a:lnTo>
                  <a:pt x="3365707" y="1803399"/>
                </a:lnTo>
                <a:lnTo>
                  <a:pt x="3357726" y="1790699"/>
                </a:lnTo>
                <a:lnTo>
                  <a:pt x="3345915" y="1777999"/>
                </a:lnTo>
                <a:lnTo>
                  <a:pt x="3317069" y="1777999"/>
                </a:lnTo>
                <a:lnTo>
                  <a:pt x="3305258" y="1790699"/>
                </a:lnTo>
                <a:lnTo>
                  <a:pt x="3297277" y="1803399"/>
                </a:lnTo>
                <a:lnTo>
                  <a:pt x="3294346" y="1816099"/>
                </a:lnTo>
                <a:lnTo>
                  <a:pt x="3296453" y="1828799"/>
                </a:lnTo>
                <a:lnTo>
                  <a:pt x="3302286" y="1841499"/>
                </a:lnTo>
                <a:lnTo>
                  <a:pt x="3311114" y="1854199"/>
                </a:lnTo>
                <a:close/>
              </a:path>
              <a:path w="4114800" h="4102100">
                <a:moveTo>
                  <a:pt x="3293046" y="2247899"/>
                </a:moveTo>
                <a:lnTo>
                  <a:pt x="3340128" y="2247899"/>
                </a:lnTo>
                <a:lnTo>
                  <a:pt x="3341057" y="2235199"/>
                </a:lnTo>
                <a:lnTo>
                  <a:pt x="3340778" y="2235199"/>
                </a:lnTo>
                <a:lnTo>
                  <a:pt x="3340778" y="1854199"/>
                </a:lnTo>
                <a:lnTo>
                  <a:pt x="3322206" y="1854199"/>
                </a:lnTo>
                <a:lnTo>
                  <a:pt x="3322206" y="2235199"/>
                </a:lnTo>
                <a:lnTo>
                  <a:pt x="3293046" y="2247899"/>
                </a:lnTo>
                <a:close/>
              </a:path>
              <a:path w="4114800" h="4102100">
                <a:moveTo>
                  <a:pt x="3116094" y="1981199"/>
                </a:moveTo>
                <a:lnTo>
                  <a:pt x="3174506" y="1981199"/>
                </a:lnTo>
                <a:lnTo>
                  <a:pt x="3180339" y="1968499"/>
                </a:lnTo>
                <a:lnTo>
                  <a:pt x="3182445" y="1955799"/>
                </a:lnTo>
                <a:lnTo>
                  <a:pt x="3179514" y="1943099"/>
                </a:lnTo>
                <a:lnTo>
                  <a:pt x="3171534" y="1930399"/>
                </a:lnTo>
                <a:lnTo>
                  <a:pt x="3159723" y="1917699"/>
                </a:lnTo>
                <a:lnTo>
                  <a:pt x="3130877" y="1917699"/>
                </a:lnTo>
                <a:lnTo>
                  <a:pt x="3119066" y="1930399"/>
                </a:lnTo>
                <a:lnTo>
                  <a:pt x="3111085" y="1943099"/>
                </a:lnTo>
                <a:lnTo>
                  <a:pt x="3108154" y="1955799"/>
                </a:lnTo>
                <a:lnTo>
                  <a:pt x="3110261" y="1968499"/>
                </a:lnTo>
                <a:lnTo>
                  <a:pt x="3116094" y="1981199"/>
                </a:lnTo>
                <a:close/>
              </a:path>
              <a:path w="4114800" h="4102100">
                <a:moveTo>
                  <a:pt x="2970158" y="3911599"/>
                </a:moveTo>
                <a:lnTo>
                  <a:pt x="3585753" y="3911599"/>
                </a:lnTo>
                <a:lnTo>
                  <a:pt x="3748079" y="3746499"/>
                </a:lnTo>
                <a:lnTo>
                  <a:pt x="3750587" y="3746499"/>
                </a:lnTo>
                <a:lnTo>
                  <a:pt x="3750308" y="3733799"/>
                </a:lnTo>
                <a:lnTo>
                  <a:pt x="3750308" y="3289299"/>
                </a:lnTo>
                <a:lnTo>
                  <a:pt x="3750122" y="3276599"/>
                </a:lnTo>
                <a:lnTo>
                  <a:pt x="3746686" y="3276599"/>
                </a:lnTo>
                <a:lnTo>
                  <a:pt x="3154586" y="2730499"/>
                </a:lnTo>
                <a:lnTo>
                  <a:pt x="3154586" y="1993899"/>
                </a:lnTo>
                <a:lnTo>
                  <a:pt x="3165678" y="1981199"/>
                </a:lnTo>
                <a:lnTo>
                  <a:pt x="3124922" y="1981199"/>
                </a:lnTo>
                <a:lnTo>
                  <a:pt x="3136013" y="1993899"/>
                </a:lnTo>
                <a:lnTo>
                  <a:pt x="3136013" y="2743199"/>
                </a:lnTo>
                <a:lnTo>
                  <a:pt x="3139078" y="2743199"/>
                </a:lnTo>
                <a:lnTo>
                  <a:pt x="3731735" y="3289299"/>
                </a:lnTo>
                <a:lnTo>
                  <a:pt x="3731735" y="3733799"/>
                </a:lnTo>
                <a:lnTo>
                  <a:pt x="3577024" y="3886199"/>
                </a:lnTo>
                <a:lnTo>
                  <a:pt x="2944828" y="3886199"/>
                </a:lnTo>
                <a:lnTo>
                  <a:pt x="2970158" y="3911599"/>
                </a:lnTo>
                <a:close/>
              </a:path>
              <a:path w="4114800" h="4102100">
                <a:moveTo>
                  <a:pt x="3236840" y="2336799"/>
                </a:moveTo>
                <a:lnTo>
                  <a:pt x="3278374" y="2336799"/>
                </a:lnTo>
                <a:lnTo>
                  <a:pt x="3293296" y="2324099"/>
                </a:lnTo>
                <a:lnTo>
                  <a:pt x="3302542" y="2298699"/>
                </a:lnTo>
                <a:lnTo>
                  <a:pt x="3305693" y="2285999"/>
                </a:lnTo>
                <a:lnTo>
                  <a:pt x="3302333" y="2260599"/>
                </a:lnTo>
                <a:lnTo>
                  <a:pt x="3336785" y="2247899"/>
                </a:lnTo>
                <a:lnTo>
                  <a:pt x="3293046" y="2247899"/>
                </a:lnTo>
                <a:lnTo>
                  <a:pt x="3278406" y="2235199"/>
                </a:lnTo>
                <a:lnTo>
                  <a:pt x="3223584" y="2235199"/>
                </a:lnTo>
                <a:lnTo>
                  <a:pt x="3207286" y="2247899"/>
                </a:lnTo>
                <a:lnTo>
                  <a:pt x="3198093" y="2273299"/>
                </a:lnTo>
                <a:lnTo>
                  <a:pt x="3196630" y="2298699"/>
                </a:lnTo>
                <a:lnTo>
                  <a:pt x="3203525" y="2311399"/>
                </a:lnTo>
                <a:lnTo>
                  <a:pt x="3217989" y="2324099"/>
                </a:lnTo>
                <a:lnTo>
                  <a:pt x="3236840" y="2336799"/>
                </a:lnTo>
                <a:close/>
              </a:path>
              <a:path w="4114800" h="4102100">
                <a:moveTo>
                  <a:pt x="2891363" y="2489199"/>
                </a:moveTo>
                <a:lnTo>
                  <a:pt x="2949775" y="2489199"/>
                </a:lnTo>
                <a:lnTo>
                  <a:pt x="2955608" y="2476499"/>
                </a:lnTo>
                <a:lnTo>
                  <a:pt x="2957715" y="2463799"/>
                </a:lnTo>
                <a:lnTo>
                  <a:pt x="2954784" y="2451099"/>
                </a:lnTo>
                <a:lnTo>
                  <a:pt x="2946803" y="2438399"/>
                </a:lnTo>
                <a:lnTo>
                  <a:pt x="2934992" y="2425699"/>
                </a:lnTo>
                <a:lnTo>
                  <a:pt x="2906146" y="2425699"/>
                </a:lnTo>
                <a:lnTo>
                  <a:pt x="2894335" y="2438399"/>
                </a:lnTo>
                <a:lnTo>
                  <a:pt x="2886355" y="2451099"/>
                </a:lnTo>
                <a:lnTo>
                  <a:pt x="2883424" y="2463799"/>
                </a:lnTo>
                <a:lnTo>
                  <a:pt x="2885530" y="2476499"/>
                </a:lnTo>
                <a:lnTo>
                  <a:pt x="2891363" y="2489199"/>
                </a:lnTo>
                <a:close/>
              </a:path>
              <a:path w="4114800" h="4102100">
                <a:moveTo>
                  <a:pt x="3533471" y="3733799"/>
                </a:moveTo>
                <a:lnTo>
                  <a:pt x="3554764" y="3721099"/>
                </a:lnTo>
                <a:lnTo>
                  <a:pt x="3572183" y="3708399"/>
                </a:lnTo>
                <a:lnTo>
                  <a:pt x="3583944" y="3695699"/>
                </a:lnTo>
                <a:lnTo>
                  <a:pt x="3588261" y="3670299"/>
                </a:lnTo>
                <a:lnTo>
                  <a:pt x="3584782" y="3657599"/>
                </a:lnTo>
                <a:lnTo>
                  <a:pt x="3575202" y="3644899"/>
                </a:lnTo>
                <a:lnTo>
                  <a:pt x="3560798" y="3632199"/>
                </a:lnTo>
                <a:lnTo>
                  <a:pt x="3542850" y="3619499"/>
                </a:lnTo>
                <a:lnTo>
                  <a:pt x="3542850" y="3340099"/>
                </a:lnTo>
                <a:lnTo>
                  <a:pt x="3539600" y="3340099"/>
                </a:lnTo>
                <a:lnTo>
                  <a:pt x="2929855" y="2730499"/>
                </a:lnTo>
                <a:lnTo>
                  <a:pt x="2929855" y="2501899"/>
                </a:lnTo>
                <a:lnTo>
                  <a:pt x="2940947" y="2489199"/>
                </a:lnTo>
                <a:lnTo>
                  <a:pt x="2900191" y="2489199"/>
                </a:lnTo>
                <a:lnTo>
                  <a:pt x="2911283" y="2501899"/>
                </a:lnTo>
                <a:lnTo>
                  <a:pt x="2911283" y="2730499"/>
                </a:lnTo>
                <a:lnTo>
                  <a:pt x="2911004" y="2730499"/>
                </a:lnTo>
                <a:lnTo>
                  <a:pt x="2911747" y="2743199"/>
                </a:lnTo>
                <a:lnTo>
                  <a:pt x="3524184" y="3352799"/>
                </a:lnTo>
                <a:lnTo>
                  <a:pt x="3524184" y="3619499"/>
                </a:lnTo>
                <a:lnTo>
                  <a:pt x="3506183" y="3632199"/>
                </a:lnTo>
                <a:lnTo>
                  <a:pt x="3491752" y="3644899"/>
                </a:lnTo>
                <a:lnTo>
                  <a:pt x="3482161" y="3657599"/>
                </a:lnTo>
                <a:lnTo>
                  <a:pt x="3478681" y="3670299"/>
                </a:lnTo>
                <a:lnTo>
                  <a:pt x="3482998" y="3695699"/>
                </a:lnTo>
                <a:lnTo>
                  <a:pt x="3494758" y="3708399"/>
                </a:lnTo>
                <a:lnTo>
                  <a:pt x="3512177" y="3721099"/>
                </a:lnTo>
                <a:lnTo>
                  <a:pt x="3533471" y="3733799"/>
                </a:lnTo>
                <a:close/>
              </a:path>
              <a:path w="4114800" h="4102100">
                <a:moveTo>
                  <a:pt x="3801634" y="2781299"/>
                </a:moveTo>
                <a:lnTo>
                  <a:pt x="3844221" y="2781299"/>
                </a:lnTo>
                <a:lnTo>
                  <a:pt x="3861640" y="2768599"/>
                </a:lnTo>
                <a:lnTo>
                  <a:pt x="3873401" y="2755899"/>
                </a:lnTo>
                <a:lnTo>
                  <a:pt x="3877717" y="2730499"/>
                </a:lnTo>
                <a:lnTo>
                  <a:pt x="3874225" y="2705099"/>
                </a:lnTo>
                <a:lnTo>
                  <a:pt x="3864612" y="2692399"/>
                </a:lnTo>
                <a:lnTo>
                  <a:pt x="3850176" y="2679699"/>
                </a:lnTo>
                <a:lnTo>
                  <a:pt x="3795640" y="2679699"/>
                </a:lnTo>
                <a:lnTo>
                  <a:pt x="3781209" y="2692399"/>
                </a:lnTo>
                <a:lnTo>
                  <a:pt x="3771617" y="2705099"/>
                </a:lnTo>
                <a:lnTo>
                  <a:pt x="3768138" y="2730499"/>
                </a:lnTo>
                <a:lnTo>
                  <a:pt x="3772455" y="2755899"/>
                </a:lnTo>
                <a:lnTo>
                  <a:pt x="3784215" y="2768599"/>
                </a:lnTo>
                <a:lnTo>
                  <a:pt x="3801634" y="2781299"/>
                </a:lnTo>
                <a:close/>
              </a:path>
              <a:path w="4114800" h="4102100">
                <a:moveTo>
                  <a:pt x="3012447" y="3721099"/>
                </a:moveTo>
                <a:lnTo>
                  <a:pt x="3035999" y="3721099"/>
                </a:lnTo>
                <a:lnTo>
                  <a:pt x="2705311" y="3390899"/>
                </a:lnTo>
                <a:lnTo>
                  <a:pt x="2246191" y="3390899"/>
                </a:lnTo>
                <a:lnTo>
                  <a:pt x="2146084" y="3213099"/>
                </a:lnTo>
                <a:lnTo>
                  <a:pt x="1414409" y="3213099"/>
                </a:lnTo>
                <a:lnTo>
                  <a:pt x="1411174" y="3200399"/>
                </a:lnTo>
                <a:lnTo>
                  <a:pt x="1405587" y="3187699"/>
                </a:lnTo>
                <a:lnTo>
                  <a:pt x="1397772" y="3174999"/>
                </a:lnTo>
                <a:lnTo>
                  <a:pt x="1387850" y="3174999"/>
                </a:lnTo>
                <a:lnTo>
                  <a:pt x="1367184" y="3162299"/>
                </a:lnTo>
                <a:lnTo>
                  <a:pt x="1346282" y="3162299"/>
                </a:lnTo>
                <a:lnTo>
                  <a:pt x="1327453" y="3174999"/>
                </a:lnTo>
                <a:lnTo>
                  <a:pt x="1313002" y="3187699"/>
                </a:lnTo>
                <a:lnTo>
                  <a:pt x="1306394" y="3213099"/>
                </a:lnTo>
                <a:lnTo>
                  <a:pt x="1306595" y="3225799"/>
                </a:lnTo>
                <a:lnTo>
                  <a:pt x="2132712" y="3225799"/>
                </a:lnTo>
                <a:lnTo>
                  <a:pt x="2232819" y="3403599"/>
                </a:lnTo>
                <a:lnTo>
                  <a:pt x="2695281" y="3403599"/>
                </a:lnTo>
                <a:lnTo>
                  <a:pt x="3012447" y="3721099"/>
                </a:lnTo>
                <a:close/>
              </a:path>
              <a:path w="4114800" h="4102100">
                <a:moveTo>
                  <a:pt x="632264" y="3530599"/>
                </a:moveTo>
                <a:lnTo>
                  <a:pt x="681342" y="3530599"/>
                </a:lnTo>
                <a:lnTo>
                  <a:pt x="689474" y="3517899"/>
                </a:lnTo>
                <a:lnTo>
                  <a:pt x="694436" y="3505199"/>
                </a:lnTo>
                <a:lnTo>
                  <a:pt x="1207416" y="3505199"/>
                </a:lnTo>
                <a:lnTo>
                  <a:pt x="1341512" y="3276599"/>
                </a:lnTo>
                <a:lnTo>
                  <a:pt x="1378785" y="3276599"/>
                </a:lnTo>
                <a:lnTo>
                  <a:pt x="1395197" y="3263899"/>
                </a:lnTo>
                <a:lnTo>
                  <a:pt x="1407909" y="3251199"/>
                </a:lnTo>
                <a:lnTo>
                  <a:pt x="1411252" y="3238499"/>
                </a:lnTo>
                <a:lnTo>
                  <a:pt x="1413481" y="3238499"/>
                </a:lnTo>
                <a:lnTo>
                  <a:pt x="1414503" y="3225799"/>
                </a:lnTo>
                <a:lnTo>
                  <a:pt x="1306595" y="3225799"/>
                </a:lnTo>
                <a:lnTo>
                  <a:pt x="1313133" y="3251199"/>
                </a:lnTo>
                <a:lnTo>
                  <a:pt x="1325539" y="3263899"/>
                </a:lnTo>
                <a:lnTo>
                  <a:pt x="1194044" y="3492499"/>
                </a:lnTo>
                <a:lnTo>
                  <a:pt x="621352" y="3492499"/>
                </a:lnTo>
                <a:lnTo>
                  <a:pt x="624283" y="3517899"/>
                </a:lnTo>
                <a:lnTo>
                  <a:pt x="632264" y="3530599"/>
                </a:lnTo>
                <a:close/>
              </a:path>
              <a:path w="4114800" h="4102100">
                <a:moveTo>
                  <a:pt x="3305783" y="3441699"/>
                </a:moveTo>
                <a:lnTo>
                  <a:pt x="3360358" y="3441699"/>
                </a:lnTo>
                <a:lnTo>
                  <a:pt x="3374790" y="3428999"/>
                </a:lnTo>
                <a:lnTo>
                  <a:pt x="3384381" y="3403599"/>
                </a:lnTo>
                <a:lnTo>
                  <a:pt x="3387860" y="3390899"/>
                </a:lnTo>
                <a:lnTo>
                  <a:pt x="3383544" y="3365499"/>
                </a:lnTo>
                <a:lnTo>
                  <a:pt x="3371783" y="3352799"/>
                </a:lnTo>
                <a:lnTo>
                  <a:pt x="3354364" y="3340099"/>
                </a:lnTo>
                <a:lnTo>
                  <a:pt x="3311777" y="3340099"/>
                </a:lnTo>
                <a:lnTo>
                  <a:pt x="3294358" y="3352799"/>
                </a:lnTo>
                <a:lnTo>
                  <a:pt x="3282598" y="3365499"/>
                </a:lnTo>
                <a:lnTo>
                  <a:pt x="3278281" y="3390899"/>
                </a:lnTo>
                <a:lnTo>
                  <a:pt x="3281760" y="3403599"/>
                </a:lnTo>
                <a:lnTo>
                  <a:pt x="3291351" y="3428999"/>
                </a:lnTo>
                <a:lnTo>
                  <a:pt x="3305783" y="3441699"/>
                </a:lnTo>
                <a:close/>
              </a:path>
              <a:path w="4114800" h="4102100">
                <a:moveTo>
                  <a:pt x="3025134" y="3733799"/>
                </a:moveTo>
                <a:lnTo>
                  <a:pt x="3342357" y="3733799"/>
                </a:lnTo>
                <a:lnTo>
                  <a:pt x="3342357" y="3441699"/>
                </a:lnTo>
                <a:lnTo>
                  <a:pt x="3323784" y="3441699"/>
                </a:lnTo>
                <a:lnTo>
                  <a:pt x="3323784" y="3721099"/>
                </a:lnTo>
                <a:lnTo>
                  <a:pt x="3012447" y="3721099"/>
                </a:lnTo>
                <a:lnTo>
                  <a:pt x="3025134" y="3733799"/>
                </a:lnTo>
                <a:close/>
              </a:path>
              <a:path w="4114800" h="4102100">
                <a:moveTo>
                  <a:pt x="3893848" y="3479799"/>
                </a:moveTo>
                <a:lnTo>
                  <a:pt x="3936435" y="3479799"/>
                </a:lnTo>
                <a:lnTo>
                  <a:pt x="3915142" y="3467099"/>
                </a:lnTo>
                <a:lnTo>
                  <a:pt x="3893848" y="3479799"/>
                </a:lnTo>
                <a:close/>
              </a:path>
              <a:path w="4114800" h="4102100">
                <a:moveTo>
                  <a:pt x="621352" y="3492499"/>
                </a:moveTo>
                <a:lnTo>
                  <a:pt x="694436" y="3492499"/>
                </a:lnTo>
                <a:lnTo>
                  <a:pt x="689526" y="3479799"/>
                </a:lnTo>
                <a:lnTo>
                  <a:pt x="681412" y="3467099"/>
                </a:lnTo>
                <a:lnTo>
                  <a:pt x="632264" y="3467099"/>
                </a:lnTo>
                <a:lnTo>
                  <a:pt x="624283" y="3479799"/>
                </a:lnTo>
                <a:lnTo>
                  <a:pt x="621352" y="3492499"/>
                </a:lnTo>
                <a:close/>
              </a:path>
              <a:path w="4114800" h="4102100">
                <a:moveTo>
                  <a:pt x="2604368" y="4063999"/>
                </a:moveTo>
                <a:lnTo>
                  <a:pt x="3721706" y="4063999"/>
                </a:lnTo>
                <a:lnTo>
                  <a:pt x="3921271" y="3860799"/>
                </a:lnTo>
                <a:lnTo>
                  <a:pt x="3924428" y="3860799"/>
                </a:lnTo>
                <a:lnTo>
                  <a:pt x="3924428" y="3581399"/>
                </a:lnTo>
                <a:lnTo>
                  <a:pt x="3942429" y="3568699"/>
                </a:lnTo>
                <a:lnTo>
                  <a:pt x="3956861" y="3555999"/>
                </a:lnTo>
                <a:lnTo>
                  <a:pt x="3966452" y="3543299"/>
                </a:lnTo>
                <a:lnTo>
                  <a:pt x="3969931" y="3530599"/>
                </a:lnTo>
                <a:lnTo>
                  <a:pt x="3965615" y="3505199"/>
                </a:lnTo>
                <a:lnTo>
                  <a:pt x="3953854" y="3479799"/>
                </a:lnTo>
                <a:lnTo>
                  <a:pt x="3876429" y="3479799"/>
                </a:lnTo>
                <a:lnTo>
                  <a:pt x="3864669" y="3505199"/>
                </a:lnTo>
                <a:lnTo>
                  <a:pt x="3860352" y="3530599"/>
                </a:lnTo>
                <a:lnTo>
                  <a:pt x="3863831" y="3543299"/>
                </a:lnTo>
                <a:lnTo>
                  <a:pt x="3873422" y="3555999"/>
                </a:lnTo>
                <a:lnTo>
                  <a:pt x="3887854" y="3568699"/>
                </a:lnTo>
                <a:lnTo>
                  <a:pt x="3905855" y="3581399"/>
                </a:lnTo>
                <a:lnTo>
                  <a:pt x="3905855" y="3860799"/>
                </a:lnTo>
                <a:lnTo>
                  <a:pt x="3713534" y="4051299"/>
                </a:lnTo>
                <a:lnTo>
                  <a:pt x="2591845" y="4051299"/>
                </a:lnTo>
                <a:lnTo>
                  <a:pt x="2604368" y="4063999"/>
                </a:lnTo>
                <a:close/>
              </a:path>
              <a:path w="4114800" h="4102100">
                <a:moveTo>
                  <a:pt x="2944828" y="3886199"/>
                </a:moveTo>
                <a:lnTo>
                  <a:pt x="2980281" y="3886199"/>
                </a:lnTo>
                <a:lnTo>
                  <a:pt x="2649778" y="3555999"/>
                </a:lnTo>
                <a:lnTo>
                  <a:pt x="1907610" y="3555999"/>
                </a:lnTo>
                <a:lnTo>
                  <a:pt x="1901084" y="3543299"/>
                </a:lnTo>
                <a:lnTo>
                  <a:pt x="1889048" y="3530599"/>
                </a:lnTo>
                <a:lnTo>
                  <a:pt x="1872781" y="3517899"/>
                </a:lnTo>
                <a:lnTo>
                  <a:pt x="1832269" y="3517899"/>
                </a:lnTo>
                <a:lnTo>
                  <a:pt x="1814850" y="3530599"/>
                </a:lnTo>
                <a:lnTo>
                  <a:pt x="1803090" y="3543299"/>
                </a:lnTo>
                <a:lnTo>
                  <a:pt x="1798773" y="3568699"/>
                </a:lnTo>
                <a:lnTo>
                  <a:pt x="1800931" y="3581399"/>
                </a:lnTo>
                <a:lnTo>
                  <a:pt x="2640863" y="3581399"/>
                </a:lnTo>
                <a:lnTo>
                  <a:pt x="2944828" y="3886199"/>
                </a:lnTo>
                <a:close/>
              </a:path>
              <a:path w="4114800" h="4102100">
                <a:moveTo>
                  <a:pt x="1832269" y="3619499"/>
                </a:moveTo>
                <a:lnTo>
                  <a:pt x="1872780" y="3619499"/>
                </a:lnTo>
                <a:lnTo>
                  <a:pt x="1889037" y="3606799"/>
                </a:lnTo>
                <a:lnTo>
                  <a:pt x="1901045" y="3594099"/>
                </a:lnTo>
                <a:lnTo>
                  <a:pt x="1907517" y="3581399"/>
                </a:lnTo>
                <a:lnTo>
                  <a:pt x="1800931" y="3581399"/>
                </a:lnTo>
                <a:lnTo>
                  <a:pt x="1803090" y="3594099"/>
                </a:lnTo>
                <a:lnTo>
                  <a:pt x="1814850" y="3606799"/>
                </a:lnTo>
                <a:lnTo>
                  <a:pt x="1832269" y="3619499"/>
                </a:lnTo>
                <a:close/>
              </a:path>
              <a:path w="4114800" h="4102100">
                <a:moveTo>
                  <a:pt x="2591845" y="4051299"/>
                </a:moveTo>
                <a:lnTo>
                  <a:pt x="2615233" y="4051299"/>
                </a:lnTo>
                <a:lnTo>
                  <a:pt x="2276186" y="3708399"/>
                </a:lnTo>
                <a:lnTo>
                  <a:pt x="1298980" y="3708399"/>
                </a:lnTo>
                <a:lnTo>
                  <a:pt x="1294070" y="3695699"/>
                </a:lnTo>
                <a:lnTo>
                  <a:pt x="1285956" y="3682999"/>
                </a:lnTo>
                <a:lnTo>
                  <a:pt x="1236807" y="3682999"/>
                </a:lnTo>
                <a:lnTo>
                  <a:pt x="1228827" y="3695699"/>
                </a:lnTo>
                <a:lnTo>
                  <a:pt x="1225896" y="3721099"/>
                </a:lnTo>
                <a:lnTo>
                  <a:pt x="2266250" y="3721099"/>
                </a:lnTo>
                <a:lnTo>
                  <a:pt x="2591845" y="4051299"/>
                </a:lnTo>
                <a:close/>
              </a:path>
              <a:path w="4114800" h="4102100">
                <a:moveTo>
                  <a:pt x="1236807" y="3746499"/>
                </a:moveTo>
                <a:lnTo>
                  <a:pt x="1285886" y="3746499"/>
                </a:lnTo>
                <a:lnTo>
                  <a:pt x="1294017" y="3733799"/>
                </a:lnTo>
                <a:lnTo>
                  <a:pt x="1298980" y="3721099"/>
                </a:lnTo>
                <a:lnTo>
                  <a:pt x="1225896" y="3721099"/>
                </a:lnTo>
                <a:lnTo>
                  <a:pt x="1228827" y="3733799"/>
                </a:lnTo>
                <a:lnTo>
                  <a:pt x="1236807" y="3746499"/>
                </a:lnTo>
                <a:close/>
              </a:path>
              <a:path w="4114800" h="4102100">
                <a:moveTo>
                  <a:pt x="2165218" y="3936999"/>
                </a:moveTo>
                <a:lnTo>
                  <a:pt x="2205730" y="3936999"/>
                </a:lnTo>
                <a:lnTo>
                  <a:pt x="2223149" y="3924299"/>
                </a:lnTo>
                <a:lnTo>
                  <a:pt x="2234910" y="3911599"/>
                </a:lnTo>
                <a:lnTo>
                  <a:pt x="2239227" y="3886199"/>
                </a:lnTo>
                <a:lnTo>
                  <a:pt x="2234910" y="3860799"/>
                </a:lnTo>
                <a:lnTo>
                  <a:pt x="2223149" y="3848099"/>
                </a:lnTo>
                <a:lnTo>
                  <a:pt x="2205730" y="3835399"/>
                </a:lnTo>
                <a:lnTo>
                  <a:pt x="2165179" y="3835399"/>
                </a:lnTo>
                <a:lnTo>
                  <a:pt x="2148916" y="3848099"/>
                </a:lnTo>
                <a:lnTo>
                  <a:pt x="2136902" y="3860799"/>
                </a:lnTo>
                <a:lnTo>
                  <a:pt x="2130390" y="3873499"/>
                </a:lnTo>
                <a:lnTo>
                  <a:pt x="2931" y="3873499"/>
                </a:lnTo>
                <a:lnTo>
                  <a:pt x="0" y="3886199"/>
                </a:lnTo>
                <a:lnTo>
                  <a:pt x="2931" y="3898899"/>
                </a:lnTo>
                <a:lnTo>
                  <a:pt x="2130390" y="3898899"/>
                </a:lnTo>
                <a:lnTo>
                  <a:pt x="2136915" y="3911599"/>
                </a:lnTo>
                <a:lnTo>
                  <a:pt x="2148951" y="3924299"/>
                </a:lnTo>
                <a:lnTo>
                  <a:pt x="2165218" y="3936999"/>
                </a:lnTo>
                <a:close/>
              </a:path>
              <a:path w="4114800" h="4102100">
                <a:moveTo>
                  <a:pt x="2931" y="3873499"/>
                </a:moveTo>
                <a:lnTo>
                  <a:pt x="73083" y="3873499"/>
                </a:lnTo>
                <a:lnTo>
                  <a:pt x="68173" y="3860799"/>
                </a:lnTo>
                <a:lnTo>
                  <a:pt x="60059" y="3860799"/>
                </a:lnTo>
                <a:lnTo>
                  <a:pt x="49473" y="3848099"/>
                </a:lnTo>
                <a:lnTo>
                  <a:pt x="22722" y="3848099"/>
                </a:lnTo>
                <a:lnTo>
                  <a:pt x="10911" y="3860799"/>
                </a:lnTo>
                <a:lnTo>
                  <a:pt x="2931" y="3873499"/>
                </a:lnTo>
                <a:close/>
              </a:path>
              <a:path w="4114800" h="4102100">
                <a:moveTo>
                  <a:pt x="22722" y="3924299"/>
                </a:moveTo>
                <a:lnTo>
                  <a:pt x="49421" y="3924299"/>
                </a:lnTo>
                <a:lnTo>
                  <a:pt x="59990" y="3911599"/>
                </a:lnTo>
                <a:lnTo>
                  <a:pt x="68121" y="3911599"/>
                </a:lnTo>
                <a:lnTo>
                  <a:pt x="73083" y="3898899"/>
                </a:lnTo>
                <a:lnTo>
                  <a:pt x="2931" y="3898899"/>
                </a:lnTo>
                <a:lnTo>
                  <a:pt x="10911" y="3911599"/>
                </a:lnTo>
                <a:lnTo>
                  <a:pt x="22722" y="3924299"/>
                </a:lnTo>
                <a:close/>
              </a:path>
              <a:path w="4114800" h="4102100">
                <a:moveTo>
                  <a:pt x="4038716" y="4102099"/>
                </a:moveTo>
                <a:lnTo>
                  <a:pt x="4081303" y="4102099"/>
                </a:lnTo>
                <a:lnTo>
                  <a:pt x="4098722" y="4089399"/>
                </a:lnTo>
                <a:lnTo>
                  <a:pt x="4110482" y="4076699"/>
                </a:lnTo>
                <a:lnTo>
                  <a:pt x="4114799" y="4051299"/>
                </a:lnTo>
                <a:lnTo>
                  <a:pt x="4111321" y="4038599"/>
                </a:lnTo>
                <a:lnTo>
                  <a:pt x="4101740" y="4013199"/>
                </a:lnTo>
                <a:lnTo>
                  <a:pt x="4087336" y="4000499"/>
                </a:lnTo>
                <a:lnTo>
                  <a:pt x="4032722" y="4000499"/>
                </a:lnTo>
                <a:lnTo>
                  <a:pt x="4018290" y="4013199"/>
                </a:lnTo>
                <a:lnTo>
                  <a:pt x="4008699" y="4038599"/>
                </a:lnTo>
                <a:lnTo>
                  <a:pt x="4005219" y="4051299"/>
                </a:lnTo>
                <a:lnTo>
                  <a:pt x="4009536" y="4076699"/>
                </a:lnTo>
                <a:lnTo>
                  <a:pt x="4021296" y="4089399"/>
                </a:lnTo>
                <a:lnTo>
                  <a:pt x="4038716" y="4102099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73665" y="13164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802550" y="4038599"/>
                </a:moveTo>
                <a:lnTo>
                  <a:pt x="3843305" y="4038599"/>
                </a:lnTo>
                <a:lnTo>
                  <a:pt x="3852133" y="4051299"/>
                </a:lnTo>
                <a:lnTo>
                  <a:pt x="3857966" y="4063999"/>
                </a:lnTo>
                <a:lnTo>
                  <a:pt x="3860073" y="4076699"/>
                </a:lnTo>
                <a:lnTo>
                  <a:pt x="3857142" y="4089399"/>
                </a:lnTo>
                <a:lnTo>
                  <a:pt x="3849162" y="4102099"/>
                </a:lnTo>
                <a:lnTo>
                  <a:pt x="3796694" y="4102099"/>
                </a:lnTo>
                <a:lnTo>
                  <a:pt x="3788713" y="4089399"/>
                </a:lnTo>
                <a:lnTo>
                  <a:pt x="3785782" y="4076699"/>
                </a:lnTo>
                <a:lnTo>
                  <a:pt x="3787889" y="4063999"/>
                </a:lnTo>
                <a:lnTo>
                  <a:pt x="3793722" y="4051299"/>
                </a:lnTo>
                <a:lnTo>
                  <a:pt x="3802550" y="4038599"/>
                </a:lnTo>
                <a:close/>
              </a:path>
              <a:path w="4114800" h="4102100">
                <a:moveTo>
                  <a:pt x="3813641" y="1422399"/>
                </a:moveTo>
                <a:lnTo>
                  <a:pt x="3832214" y="1422399"/>
                </a:lnTo>
                <a:lnTo>
                  <a:pt x="3832214" y="4038599"/>
                </a:lnTo>
                <a:lnTo>
                  <a:pt x="3813641" y="4038599"/>
                </a:lnTo>
                <a:lnTo>
                  <a:pt x="3813641" y="1422399"/>
                </a:lnTo>
                <a:close/>
              </a:path>
              <a:path w="4114800" h="4102100">
                <a:moveTo>
                  <a:pt x="3250938" y="3251199"/>
                </a:moveTo>
                <a:lnTo>
                  <a:pt x="3291694" y="3251199"/>
                </a:lnTo>
                <a:lnTo>
                  <a:pt x="3300522" y="3263899"/>
                </a:lnTo>
                <a:lnTo>
                  <a:pt x="3306355" y="3276599"/>
                </a:lnTo>
                <a:lnTo>
                  <a:pt x="3308462" y="3289299"/>
                </a:lnTo>
                <a:lnTo>
                  <a:pt x="3305531" y="3301999"/>
                </a:lnTo>
                <a:lnTo>
                  <a:pt x="3297550" y="3314699"/>
                </a:lnTo>
                <a:lnTo>
                  <a:pt x="3285739" y="3327399"/>
                </a:lnTo>
                <a:lnTo>
                  <a:pt x="3256893" y="3327399"/>
                </a:lnTo>
                <a:lnTo>
                  <a:pt x="3245082" y="3314699"/>
                </a:lnTo>
                <a:lnTo>
                  <a:pt x="3237101" y="3301999"/>
                </a:lnTo>
                <a:lnTo>
                  <a:pt x="3234170" y="3289299"/>
                </a:lnTo>
                <a:lnTo>
                  <a:pt x="3236277" y="3276599"/>
                </a:lnTo>
                <a:lnTo>
                  <a:pt x="3242110" y="3263899"/>
                </a:lnTo>
                <a:lnTo>
                  <a:pt x="3250938" y="3251199"/>
                </a:lnTo>
                <a:close/>
              </a:path>
              <a:path w="4114800" h="4102100">
                <a:moveTo>
                  <a:pt x="3528422" y="2501899"/>
                </a:moveTo>
                <a:lnTo>
                  <a:pt x="3554272" y="2501899"/>
                </a:lnTo>
                <a:lnTo>
                  <a:pt x="3280602" y="2781299"/>
                </a:lnTo>
                <a:lnTo>
                  <a:pt x="3280602" y="3251199"/>
                </a:lnTo>
                <a:lnTo>
                  <a:pt x="3262030" y="3251199"/>
                </a:lnTo>
                <a:lnTo>
                  <a:pt x="3262030" y="2781299"/>
                </a:lnTo>
                <a:lnTo>
                  <a:pt x="3261751" y="2768599"/>
                </a:lnTo>
                <a:lnTo>
                  <a:pt x="3262494" y="2768599"/>
                </a:lnTo>
                <a:lnTo>
                  <a:pt x="3528422" y="2501899"/>
                </a:lnTo>
                <a:close/>
              </a:path>
              <a:path w="4114800" h="4102100">
                <a:moveTo>
                  <a:pt x="3553692" y="2412999"/>
                </a:moveTo>
                <a:lnTo>
                  <a:pt x="3617907" y="2412999"/>
                </a:lnTo>
                <a:lnTo>
                  <a:pt x="3624570" y="2425699"/>
                </a:lnTo>
                <a:lnTo>
                  <a:pt x="3636585" y="2438399"/>
                </a:lnTo>
                <a:lnTo>
                  <a:pt x="3640589" y="2463799"/>
                </a:lnTo>
                <a:lnTo>
                  <a:pt x="3636585" y="2476499"/>
                </a:lnTo>
                <a:lnTo>
                  <a:pt x="3624570" y="2501899"/>
                </a:lnTo>
                <a:lnTo>
                  <a:pt x="3608389" y="2514599"/>
                </a:lnTo>
                <a:lnTo>
                  <a:pt x="3571603" y="2514599"/>
                </a:lnTo>
                <a:lnTo>
                  <a:pt x="3554272" y="2501899"/>
                </a:lnTo>
                <a:lnTo>
                  <a:pt x="3528422" y="2501899"/>
                </a:lnTo>
                <a:lnTo>
                  <a:pt x="3541086" y="2489199"/>
                </a:lnTo>
                <a:lnTo>
                  <a:pt x="3532886" y="2476499"/>
                </a:lnTo>
                <a:lnTo>
                  <a:pt x="3531138" y="2451099"/>
                </a:lnTo>
                <a:lnTo>
                  <a:pt x="3535849" y="2438399"/>
                </a:lnTo>
                <a:lnTo>
                  <a:pt x="3547029" y="2425699"/>
                </a:lnTo>
                <a:lnTo>
                  <a:pt x="3553692" y="2412999"/>
                </a:lnTo>
                <a:close/>
              </a:path>
              <a:path w="4114800" h="4102100">
                <a:moveTo>
                  <a:pt x="4050723" y="101599"/>
                </a:moveTo>
                <a:lnTo>
                  <a:pt x="4069388" y="101599"/>
                </a:lnTo>
                <a:lnTo>
                  <a:pt x="4069388" y="888999"/>
                </a:lnTo>
                <a:lnTo>
                  <a:pt x="4068181" y="888999"/>
                </a:lnTo>
                <a:lnTo>
                  <a:pt x="4067067" y="901699"/>
                </a:lnTo>
                <a:lnTo>
                  <a:pt x="4065581" y="901699"/>
                </a:lnTo>
                <a:lnTo>
                  <a:pt x="3595132" y="1295399"/>
                </a:lnTo>
                <a:lnTo>
                  <a:pt x="3595132" y="2412999"/>
                </a:lnTo>
                <a:lnTo>
                  <a:pt x="3576467" y="2412999"/>
                </a:lnTo>
                <a:lnTo>
                  <a:pt x="3576374" y="1295399"/>
                </a:lnTo>
                <a:lnTo>
                  <a:pt x="3579717" y="1295399"/>
                </a:lnTo>
                <a:lnTo>
                  <a:pt x="4050723" y="888999"/>
                </a:lnTo>
                <a:lnTo>
                  <a:pt x="4050723" y="101599"/>
                </a:lnTo>
                <a:close/>
              </a:path>
              <a:path w="4114800" h="4102100">
                <a:moveTo>
                  <a:pt x="3311114" y="2247899"/>
                </a:moveTo>
                <a:lnTo>
                  <a:pt x="3351870" y="2247899"/>
                </a:lnTo>
                <a:lnTo>
                  <a:pt x="3360698" y="2260599"/>
                </a:lnTo>
                <a:lnTo>
                  <a:pt x="3366531" y="2273299"/>
                </a:lnTo>
                <a:lnTo>
                  <a:pt x="3368638" y="2285999"/>
                </a:lnTo>
                <a:lnTo>
                  <a:pt x="3365707" y="2298699"/>
                </a:lnTo>
                <a:lnTo>
                  <a:pt x="3357726" y="2311399"/>
                </a:lnTo>
                <a:lnTo>
                  <a:pt x="3345915" y="2324099"/>
                </a:lnTo>
                <a:lnTo>
                  <a:pt x="3317069" y="2324099"/>
                </a:lnTo>
                <a:lnTo>
                  <a:pt x="3305258" y="2311399"/>
                </a:lnTo>
                <a:lnTo>
                  <a:pt x="3297277" y="2298699"/>
                </a:lnTo>
                <a:lnTo>
                  <a:pt x="3294346" y="2285999"/>
                </a:lnTo>
                <a:lnTo>
                  <a:pt x="3296453" y="2273299"/>
                </a:lnTo>
                <a:lnTo>
                  <a:pt x="3302286" y="2260599"/>
                </a:lnTo>
                <a:lnTo>
                  <a:pt x="3311114" y="2247899"/>
                </a:lnTo>
                <a:close/>
              </a:path>
              <a:path w="4114800" h="4102100">
                <a:moveTo>
                  <a:pt x="3293046" y="1854199"/>
                </a:moveTo>
                <a:lnTo>
                  <a:pt x="3340128" y="1854199"/>
                </a:lnTo>
                <a:lnTo>
                  <a:pt x="3341057" y="1866899"/>
                </a:lnTo>
                <a:lnTo>
                  <a:pt x="3340778" y="1866899"/>
                </a:lnTo>
                <a:lnTo>
                  <a:pt x="3340778" y="2247899"/>
                </a:lnTo>
                <a:lnTo>
                  <a:pt x="3322206" y="2247899"/>
                </a:lnTo>
                <a:lnTo>
                  <a:pt x="3322206" y="1866899"/>
                </a:lnTo>
                <a:lnTo>
                  <a:pt x="3293046" y="1854199"/>
                </a:lnTo>
                <a:close/>
              </a:path>
              <a:path w="4114800" h="4102100">
                <a:moveTo>
                  <a:pt x="3116094" y="2120899"/>
                </a:moveTo>
                <a:lnTo>
                  <a:pt x="3174506" y="2120899"/>
                </a:lnTo>
                <a:lnTo>
                  <a:pt x="3180339" y="2133599"/>
                </a:lnTo>
                <a:lnTo>
                  <a:pt x="3182445" y="2146299"/>
                </a:lnTo>
                <a:lnTo>
                  <a:pt x="3179514" y="2158999"/>
                </a:lnTo>
                <a:lnTo>
                  <a:pt x="3171534" y="2171699"/>
                </a:lnTo>
                <a:lnTo>
                  <a:pt x="3159723" y="2184399"/>
                </a:lnTo>
                <a:lnTo>
                  <a:pt x="3130877" y="2184399"/>
                </a:lnTo>
                <a:lnTo>
                  <a:pt x="3119066" y="2171699"/>
                </a:lnTo>
                <a:lnTo>
                  <a:pt x="3111085" y="2158999"/>
                </a:lnTo>
                <a:lnTo>
                  <a:pt x="3108154" y="2146299"/>
                </a:lnTo>
                <a:lnTo>
                  <a:pt x="3110261" y="2133599"/>
                </a:lnTo>
                <a:lnTo>
                  <a:pt x="3116094" y="2120899"/>
                </a:lnTo>
                <a:close/>
              </a:path>
              <a:path w="4114800" h="4102100">
                <a:moveTo>
                  <a:pt x="2970158" y="190499"/>
                </a:moveTo>
                <a:lnTo>
                  <a:pt x="3585753" y="190499"/>
                </a:lnTo>
                <a:lnTo>
                  <a:pt x="3748079" y="355599"/>
                </a:lnTo>
                <a:lnTo>
                  <a:pt x="3750587" y="355599"/>
                </a:lnTo>
                <a:lnTo>
                  <a:pt x="3750308" y="368299"/>
                </a:lnTo>
                <a:lnTo>
                  <a:pt x="3750308" y="812799"/>
                </a:lnTo>
                <a:lnTo>
                  <a:pt x="3750122" y="825499"/>
                </a:lnTo>
                <a:lnTo>
                  <a:pt x="3746686" y="825499"/>
                </a:lnTo>
                <a:lnTo>
                  <a:pt x="3154586" y="1371599"/>
                </a:lnTo>
                <a:lnTo>
                  <a:pt x="3154586" y="2108199"/>
                </a:lnTo>
                <a:lnTo>
                  <a:pt x="3165678" y="2120899"/>
                </a:lnTo>
                <a:lnTo>
                  <a:pt x="3124922" y="2120899"/>
                </a:lnTo>
                <a:lnTo>
                  <a:pt x="3136013" y="2108199"/>
                </a:lnTo>
                <a:lnTo>
                  <a:pt x="3136013" y="1358899"/>
                </a:lnTo>
                <a:lnTo>
                  <a:pt x="3139078" y="1358899"/>
                </a:lnTo>
                <a:lnTo>
                  <a:pt x="3731735" y="812799"/>
                </a:lnTo>
                <a:lnTo>
                  <a:pt x="3731735" y="368299"/>
                </a:lnTo>
                <a:lnTo>
                  <a:pt x="3577024" y="215899"/>
                </a:lnTo>
                <a:lnTo>
                  <a:pt x="2944828" y="215899"/>
                </a:lnTo>
                <a:lnTo>
                  <a:pt x="2970158" y="190499"/>
                </a:lnTo>
                <a:close/>
              </a:path>
              <a:path w="4114800" h="4102100">
                <a:moveTo>
                  <a:pt x="3236840" y="1765299"/>
                </a:moveTo>
                <a:lnTo>
                  <a:pt x="3278374" y="1765299"/>
                </a:lnTo>
                <a:lnTo>
                  <a:pt x="3293296" y="1777999"/>
                </a:lnTo>
                <a:lnTo>
                  <a:pt x="3302542" y="1803399"/>
                </a:lnTo>
                <a:lnTo>
                  <a:pt x="3305693" y="1816099"/>
                </a:lnTo>
                <a:lnTo>
                  <a:pt x="3302333" y="1841499"/>
                </a:lnTo>
                <a:lnTo>
                  <a:pt x="3336785" y="1854199"/>
                </a:lnTo>
                <a:lnTo>
                  <a:pt x="3293046" y="1854199"/>
                </a:lnTo>
                <a:lnTo>
                  <a:pt x="3278406" y="1866899"/>
                </a:lnTo>
                <a:lnTo>
                  <a:pt x="3223584" y="1866899"/>
                </a:lnTo>
                <a:lnTo>
                  <a:pt x="3207286" y="1854199"/>
                </a:lnTo>
                <a:lnTo>
                  <a:pt x="3198093" y="1828799"/>
                </a:lnTo>
                <a:lnTo>
                  <a:pt x="3196630" y="1803399"/>
                </a:lnTo>
                <a:lnTo>
                  <a:pt x="3203525" y="1790699"/>
                </a:lnTo>
                <a:lnTo>
                  <a:pt x="3217989" y="1777999"/>
                </a:lnTo>
                <a:lnTo>
                  <a:pt x="3236840" y="1765299"/>
                </a:lnTo>
                <a:close/>
              </a:path>
              <a:path w="4114800" h="4102100">
                <a:moveTo>
                  <a:pt x="2891363" y="1612899"/>
                </a:moveTo>
                <a:lnTo>
                  <a:pt x="2949775" y="1612899"/>
                </a:lnTo>
                <a:lnTo>
                  <a:pt x="2955608" y="1625599"/>
                </a:lnTo>
                <a:lnTo>
                  <a:pt x="2957715" y="1638299"/>
                </a:lnTo>
                <a:lnTo>
                  <a:pt x="2954784" y="1650999"/>
                </a:lnTo>
                <a:lnTo>
                  <a:pt x="2946803" y="1663699"/>
                </a:lnTo>
                <a:lnTo>
                  <a:pt x="2934992" y="1676399"/>
                </a:lnTo>
                <a:lnTo>
                  <a:pt x="2906146" y="1676399"/>
                </a:lnTo>
                <a:lnTo>
                  <a:pt x="2894335" y="1663699"/>
                </a:lnTo>
                <a:lnTo>
                  <a:pt x="2886355" y="1650999"/>
                </a:lnTo>
                <a:lnTo>
                  <a:pt x="2883424" y="1638299"/>
                </a:lnTo>
                <a:lnTo>
                  <a:pt x="2885530" y="1625599"/>
                </a:lnTo>
                <a:lnTo>
                  <a:pt x="2891363" y="1612899"/>
                </a:lnTo>
                <a:close/>
              </a:path>
              <a:path w="4114800" h="4102100">
                <a:moveTo>
                  <a:pt x="3533471" y="368299"/>
                </a:moveTo>
                <a:lnTo>
                  <a:pt x="3554764" y="380999"/>
                </a:lnTo>
                <a:lnTo>
                  <a:pt x="3572183" y="393699"/>
                </a:lnTo>
                <a:lnTo>
                  <a:pt x="3583944" y="406399"/>
                </a:lnTo>
                <a:lnTo>
                  <a:pt x="3588261" y="431799"/>
                </a:lnTo>
                <a:lnTo>
                  <a:pt x="3584782" y="444499"/>
                </a:lnTo>
                <a:lnTo>
                  <a:pt x="3575202" y="457199"/>
                </a:lnTo>
                <a:lnTo>
                  <a:pt x="3560798" y="469899"/>
                </a:lnTo>
                <a:lnTo>
                  <a:pt x="3542850" y="482599"/>
                </a:lnTo>
                <a:lnTo>
                  <a:pt x="3542850" y="761999"/>
                </a:lnTo>
                <a:lnTo>
                  <a:pt x="3539600" y="761999"/>
                </a:lnTo>
                <a:lnTo>
                  <a:pt x="2929855" y="1371599"/>
                </a:lnTo>
                <a:lnTo>
                  <a:pt x="2929855" y="1600199"/>
                </a:lnTo>
                <a:lnTo>
                  <a:pt x="2940947" y="1612899"/>
                </a:lnTo>
                <a:lnTo>
                  <a:pt x="2900191" y="1612899"/>
                </a:lnTo>
                <a:lnTo>
                  <a:pt x="2911283" y="1600199"/>
                </a:lnTo>
                <a:lnTo>
                  <a:pt x="2911283" y="1371599"/>
                </a:lnTo>
                <a:lnTo>
                  <a:pt x="2911004" y="1371599"/>
                </a:lnTo>
                <a:lnTo>
                  <a:pt x="2911747" y="1358899"/>
                </a:lnTo>
                <a:lnTo>
                  <a:pt x="3524184" y="749299"/>
                </a:lnTo>
                <a:lnTo>
                  <a:pt x="3524184" y="482599"/>
                </a:lnTo>
                <a:lnTo>
                  <a:pt x="3506183" y="469899"/>
                </a:lnTo>
                <a:lnTo>
                  <a:pt x="3491752" y="457199"/>
                </a:lnTo>
                <a:lnTo>
                  <a:pt x="3482161" y="444499"/>
                </a:lnTo>
                <a:lnTo>
                  <a:pt x="3478681" y="431799"/>
                </a:lnTo>
                <a:lnTo>
                  <a:pt x="3482998" y="406399"/>
                </a:lnTo>
                <a:lnTo>
                  <a:pt x="3494758" y="393699"/>
                </a:lnTo>
                <a:lnTo>
                  <a:pt x="3512177" y="380999"/>
                </a:lnTo>
                <a:lnTo>
                  <a:pt x="3533471" y="368299"/>
                </a:lnTo>
                <a:close/>
              </a:path>
              <a:path w="4114800" h="4102100">
                <a:moveTo>
                  <a:pt x="3801634" y="1320799"/>
                </a:moveTo>
                <a:lnTo>
                  <a:pt x="3844221" y="1320799"/>
                </a:lnTo>
                <a:lnTo>
                  <a:pt x="3861640" y="1333499"/>
                </a:lnTo>
                <a:lnTo>
                  <a:pt x="3873401" y="1346199"/>
                </a:lnTo>
                <a:lnTo>
                  <a:pt x="3877717" y="1371599"/>
                </a:lnTo>
                <a:lnTo>
                  <a:pt x="3874225" y="1396999"/>
                </a:lnTo>
                <a:lnTo>
                  <a:pt x="3864612" y="1409699"/>
                </a:lnTo>
                <a:lnTo>
                  <a:pt x="3850176" y="1422399"/>
                </a:lnTo>
                <a:lnTo>
                  <a:pt x="3795640" y="1422399"/>
                </a:lnTo>
                <a:lnTo>
                  <a:pt x="3781209" y="1409699"/>
                </a:lnTo>
                <a:lnTo>
                  <a:pt x="3771617" y="1396999"/>
                </a:lnTo>
                <a:lnTo>
                  <a:pt x="3768138" y="1371599"/>
                </a:lnTo>
                <a:lnTo>
                  <a:pt x="3772455" y="1346199"/>
                </a:lnTo>
                <a:lnTo>
                  <a:pt x="3784215" y="1333499"/>
                </a:lnTo>
                <a:lnTo>
                  <a:pt x="3801634" y="1320799"/>
                </a:lnTo>
                <a:close/>
              </a:path>
              <a:path w="4114800" h="4102100">
                <a:moveTo>
                  <a:pt x="3012447" y="380999"/>
                </a:moveTo>
                <a:lnTo>
                  <a:pt x="3035999" y="380999"/>
                </a:lnTo>
                <a:lnTo>
                  <a:pt x="2705311" y="711199"/>
                </a:lnTo>
                <a:lnTo>
                  <a:pt x="2246191" y="711199"/>
                </a:lnTo>
                <a:lnTo>
                  <a:pt x="2146084" y="888999"/>
                </a:lnTo>
                <a:lnTo>
                  <a:pt x="1414409" y="888999"/>
                </a:lnTo>
                <a:lnTo>
                  <a:pt x="1411174" y="901699"/>
                </a:lnTo>
                <a:lnTo>
                  <a:pt x="1405587" y="914399"/>
                </a:lnTo>
                <a:lnTo>
                  <a:pt x="1397772" y="927099"/>
                </a:lnTo>
                <a:lnTo>
                  <a:pt x="1387850" y="927099"/>
                </a:lnTo>
                <a:lnTo>
                  <a:pt x="1367184" y="939799"/>
                </a:lnTo>
                <a:lnTo>
                  <a:pt x="1346282" y="939799"/>
                </a:lnTo>
                <a:lnTo>
                  <a:pt x="1327453" y="927099"/>
                </a:lnTo>
                <a:lnTo>
                  <a:pt x="1313002" y="914399"/>
                </a:lnTo>
                <a:lnTo>
                  <a:pt x="1306394" y="888999"/>
                </a:lnTo>
                <a:lnTo>
                  <a:pt x="1306595" y="876299"/>
                </a:lnTo>
                <a:lnTo>
                  <a:pt x="2132712" y="876299"/>
                </a:lnTo>
                <a:lnTo>
                  <a:pt x="2232819" y="698499"/>
                </a:lnTo>
                <a:lnTo>
                  <a:pt x="2695281" y="698499"/>
                </a:lnTo>
                <a:lnTo>
                  <a:pt x="3012447" y="380999"/>
                </a:lnTo>
                <a:close/>
              </a:path>
              <a:path w="4114800" h="4102100">
                <a:moveTo>
                  <a:pt x="632264" y="571499"/>
                </a:moveTo>
                <a:lnTo>
                  <a:pt x="681342" y="571499"/>
                </a:lnTo>
                <a:lnTo>
                  <a:pt x="689474" y="584199"/>
                </a:lnTo>
                <a:lnTo>
                  <a:pt x="694436" y="596899"/>
                </a:lnTo>
                <a:lnTo>
                  <a:pt x="1207416" y="596899"/>
                </a:lnTo>
                <a:lnTo>
                  <a:pt x="1341512" y="825499"/>
                </a:lnTo>
                <a:lnTo>
                  <a:pt x="1378785" y="825499"/>
                </a:lnTo>
                <a:lnTo>
                  <a:pt x="1395197" y="838199"/>
                </a:lnTo>
                <a:lnTo>
                  <a:pt x="1407909" y="850899"/>
                </a:lnTo>
                <a:lnTo>
                  <a:pt x="1411252" y="863599"/>
                </a:lnTo>
                <a:lnTo>
                  <a:pt x="1413481" y="863599"/>
                </a:lnTo>
                <a:lnTo>
                  <a:pt x="1414503" y="876299"/>
                </a:lnTo>
                <a:lnTo>
                  <a:pt x="1306595" y="876299"/>
                </a:lnTo>
                <a:lnTo>
                  <a:pt x="1313133" y="850899"/>
                </a:lnTo>
                <a:lnTo>
                  <a:pt x="1325539" y="838199"/>
                </a:lnTo>
                <a:lnTo>
                  <a:pt x="1194044" y="609599"/>
                </a:lnTo>
                <a:lnTo>
                  <a:pt x="621352" y="609599"/>
                </a:lnTo>
                <a:lnTo>
                  <a:pt x="624283" y="584199"/>
                </a:lnTo>
                <a:lnTo>
                  <a:pt x="632264" y="571499"/>
                </a:lnTo>
                <a:close/>
              </a:path>
              <a:path w="4114800" h="4102100">
                <a:moveTo>
                  <a:pt x="3305783" y="660399"/>
                </a:moveTo>
                <a:lnTo>
                  <a:pt x="3360358" y="660399"/>
                </a:lnTo>
                <a:lnTo>
                  <a:pt x="3374790" y="673099"/>
                </a:lnTo>
                <a:lnTo>
                  <a:pt x="3384381" y="698499"/>
                </a:lnTo>
                <a:lnTo>
                  <a:pt x="3387860" y="711199"/>
                </a:lnTo>
                <a:lnTo>
                  <a:pt x="3383544" y="736599"/>
                </a:lnTo>
                <a:lnTo>
                  <a:pt x="3371783" y="749299"/>
                </a:lnTo>
                <a:lnTo>
                  <a:pt x="3354364" y="761999"/>
                </a:lnTo>
                <a:lnTo>
                  <a:pt x="3311777" y="761999"/>
                </a:lnTo>
                <a:lnTo>
                  <a:pt x="3294358" y="749299"/>
                </a:lnTo>
                <a:lnTo>
                  <a:pt x="3282598" y="736599"/>
                </a:lnTo>
                <a:lnTo>
                  <a:pt x="3278281" y="711199"/>
                </a:lnTo>
                <a:lnTo>
                  <a:pt x="3281760" y="698499"/>
                </a:lnTo>
                <a:lnTo>
                  <a:pt x="3291351" y="673099"/>
                </a:lnTo>
                <a:lnTo>
                  <a:pt x="3305783" y="660399"/>
                </a:lnTo>
                <a:close/>
              </a:path>
              <a:path w="4114800" h="4102100">
                <a:moveTo>
                  <a:pt x="3025134" y="368299"/>
                </a:moveTo>
                <a:lnTo>
                  <a:pt x="3342357" y="368299"/>
                </a:lnTo>
                <a:lnTo>
                  <a:pt x="3342357" y="660399"/>
                </a:lnTo>
                <a:lnTo>
                  <a:pt x="3323784" y="660399"/>
                </a:lnTo>
                <a:lnTo>
                  <a:pt x="3323784" y="380999"/>
                </a:lnTo>
                <a:lnTo>
                  <a:pt x="3012447" y="380999"/>
                </a:lnTo>
                <a:lnTo>
                  <a:pt x="3025134" y="368299"/>
                </a:lnTo>
                <a:close/>
              </a:path>
              <a:path w="4114800" h="4102100">
                <a:moveTo>
                  <a:pt x="3893848" y="622299"/>
                </a:moveTo>
                <a:lnTo>
                  <a:pt x="3936435" y="622299"/>
                </a:lnTo>
                <a:lnTo>
                  <a:pt x="3915142" y="634999"/>
                </a:lnTo>
                <a:lnTo>
                  <a:pt x="3893848" y="622299"/>
                </a:lnTo>
                <a:close/>
              </a:path>
              <a:path w="4114800" h="4102100">
                <a:moveTo>
                  <a:pt x="621352" y="609599"/>
                </a:moveTo>
                <a:lnTo>
                  <a:pt x="694436" y="609599"/>
                </a:lnTo>
                <a:lnTo>
                  <a:pt x="689526" y="622299"/>
                </a:lnTo>
                <a:lnTo>
                  <a:pt x="681412" y="634999"/>
                </a:lnTo>
                <a:lnTo>
                  <a:pt x="632264" y="634999"/>
                </a:lnTo>
                <a:lnTo>
                  <a:pt x="624283" y="622299"/>
                </a:lnTo>
                <a:lnTo>
                  <a:pt x="621352" y="609599"/>
                </a:lnTo>
                <a:close/>
              </a:path>
              <a:path w="4114800" h="4102100">
                <a:moveTo>
                  <a:pt x="2604368" y="38099"/>
                </a:moveTo>
                <a:lnTo>
                  <a:pt x="3721706" y="38099"/>
                </a:lnTo>
                <a:lnTo>
                  <a:pt x="3921271" y="241299"/>
                </a:lnTo>
                <a:lnTo>
                  <a:pt x="3924428" y="241299"/>
                </a:lnTo>
                <a:lnTo>
                  <a:pt x="3924428" y="520699"/>
                </a:lnTo>
                <a:lnTo>
                  <a:pt x="3942429" y="533399"/>
                </a:lnTo>
                <a:lnTo>
                  <a:pt x="3956861" y="546099"/>
                </a:lnTo>
                <a:lnTo>
                  <a:pt x="3966452" y="558799"/>
                </a:lnTo>
                <a:lnTo>
                  <a:pt x="3969931" y="571499"/>
                </a:lnTo>
                <a:lnTo>
                  <a:pt x="3965615" y="596899"/>
                </a:lnTo>
                <a:lnTo>
                  <a:pt x="3953854" y="622299"/>
                </a:lnTo>
                <a:lnTo>
                  <a:pt x="3876429" y="622299"/>
                </a:lnTo>
                <a:lnTo>
                  <a:pt x="3864669" y="596899"/>
                </a:lnTo>
                <a:lnTo>
                  <a:pt x="3860352" y="571499"/>
                </a:lnTo>
                <a:lnTo>
                  <a:pt x="3863831" y="558799"/>
                </a:lnTo>
                <a:lnTo>
                  <a:pt x="3873422" y="546099"/>
                </a:lnTo>
                <a:lnTo>
                  <a:pt x="3887854" y="533399"/>
                </a:lnTo>
                <a:lnTo>
                  <a:pt x="3905855" y="520699"/>
                </a:lnTo>
                <a:lnTo>
                  <a:pt x="3905855" y="241299"/>
                </a:lnTo>
                <a:lnTo>
                  <a:pt x="3713534" y="50799"/>
                </a:lnTo>
                <a:lnTo>
                  <a:pt x="2591845" y="50799"/>
                </a:lnTo>
                <a:lnTo>
                  <a:pt x="2604368" y="38099"/>
                </a:lnTo>
                <a:close/>
              </a:path>
              <a:path w="4114800" h="4102100">
                <a:moveTo>
                  <a:pt x="2944828" y="215899"/>
                </a:moveTo>
                <a:lnTo>
                  <a:pt x="2980281" y="215899"/>
                </a:lnTo>
                <a:lnTo>
                  <a:pt x="2649778" y="546099"/>
                </a:lnTo>
                <a:lnTo>
                  <a:pt x="1907610" y="546099"/>
                </a:lnTo>
                <a:lnTo>
                  <a:pt x="1901084" y="558799"/>
                </a:lnTo>
                <a:lnTo>
                  <a:pt x="1889048" y="571499"/>
                </a:lnTo>
                <a:lnTo>
                  <a:pt x="1872781" y="584199"/>
                </a:lnTo>
                <a:lnTo>
                  <a:pt x="1832269" y="584199"/>
                </a:lnTo>
                <a:lnTo>
                  <a:pt x="1814850" y="571499"/>
                </a:lnTo>
                <a:lnTo>
                  <a:pt x="1803090" y="558799"/>
                </a:lnTo>
                <a:lnTo>
                  <a:pt x="1798773" y="533399"/>
                </a:lnTo>
                <a:lnTo>
                  <a:pt x="1800931" y="520699"/>
                </a:lnTo>
                <a:lnTo>
                  <a:pt x="2640863" y="520699"/>
                </a:lnTo>
                <a:lnTo>
                  <a:pt x="2944828" y="215899"/>
                </a:lnTo>
                <a:close/>
              </a:path>
              <a:path w="4114800" h="4102100">
                <a:moveTo>
                  <a:pt x="1832269" y="482599"/>
                </a:moveTo>
                <a:lnTo>
                  <a:pt x="1872780" y="482599"/>
                </a:lnTo>
                <a:lnTo>
                  <a:pt x="1889037" y="495299"/>
                </a:lnTo>
                <a:lnTo>
                  <a:pt x="1901045" y="507999"/>
                </a:lnTo>
                <a:lnTo>
                  <a:pt x="1907517" y="520699"/>
                </a:lnTo>
                <a:lnTo>
                  <a:pt x="1800931" y="520699"/>
                </a:lnTo>
                <a:lnTo>
                  <a:pt x="1803090" y="507999"/>
                </a:lnTo>
                <a:lnTo>
                  <a:pt x="1814850" y="495299"/>
                </a:lnTo>
                <a:lnTo>
                  <a:pt x="1832269" y="482599"/>
                </a:lnTo>
                <a:close/>
              </a:path>
              <a:path w="4114800" h="4102100">
                <a:moveTo>
                  <a:pt x="2591845" y="50799"/>
                </a:moveTo>
                <a:lnTo>
                  <a:pt x="2615233" y="50799"/>
                </a:lnTo>
                <a:lnTo>
                  <a:pt x="2276186" y="393699"/>
                </a:lnTo>
                <a:lnTo>
                  <a:pt x="1298980" y="393699"/>
                </a:lnTo>
                <a:lnTo>
                  <a:pt x="1294070" y="406399"/>
                </a:lnTo>
                <a:lnTo>
                  <a:pt x="1285956" y="419099"/>
                </a:lnTo>
                <a:lnTo>
                  <a:pt x="1236807" y="419099"/>
                </a:lnTo>
                <a:lnTo>
                  <a:pt x="1228827" y="406399"/>
                </a:lnTo>
                <a:lnTo>
                  <a:pt x="1225896" y="380999"/>
                </a:lnTo>
                <a:lnTo>
                  <a:pt x="2266250" y="380999"/>
                </a:lnTo>
                <a:lnTo>
                  <a:pt x="2591845" y="50799"/>
                </a:lnTo>
                <a:close/>
              </a:path>
              <a:path w="4114800" h="4102100">
                <a:moveTo>
                  <a:pt x="1236807" y="355599"/>
                </a:moveTo>
                <a:lnTo>
                  <a:pt x="1285886" y="355599"/>
                </a:lnTo>
                <a:lnTo>
                  <a:pt x="1294017" y="368299"/>
                </a:lnTo>
                <a:lnTo>
                  <a:pt x="1298980" y="380999"/>
                </a:lnTo>
                <a:lnTo>
                  <a:pt x="1225896" y="380999"/>
                </a:lnTo>
                <a:lnTo>
                  <a:pt x="1228827" y="368299"/>
                </a:lnTo>
                <a:lnTo>
                  <a:pt x="1236807" y="355599"/>
                </a:lnTo>
                <a:close/>
              </a:path>
              <a:path w="4114800" h="4102100">
                <a:moveTo>
                  <a:pt x="2165218" y="165099"/>
                </a:moveTo>
                <a:lnTo>
                  <a:pt x="2205730" y="165099"/>
                </a:lnTo>
                <a:lnTo>
                  <a:pt x="2223149" y="177799"/>
                </a:lnTo>
                <a:lnTo>
                  <a:pt x="2234910" y="190499"/>
                </a:lnTo>
                <a:lnTo>
                  <a:pt x="2239227" y="215899"/>
                </a:lnTo>
                <a:lnTo>
                  <a:pt x="2234910" y="241299"/>
                </a:lnTo>
                <a:lnTo>
                  <a:pt x="2223149" y="253999"/>
                </a:lnTo>
                <a:lnTo>
                  <a:pt x="2205730" y="266699"/>
                </a:lnTo>
                <a:lnTo>
                  <a:pt x="2165179" y="266699"/>
                </a:lnTo>
                <a:lnTo>
                  <a:pt x="2148916" y="253999"/>
                </a:lnTo>
                <a:lnTo>
                  <a:pt x="2136902" y="241299"/>
                </a:lnTo>
                <a:lnTo>
                  <a:pt x="2130390" y="228599"/>
                </a:lnTo>
                <a:lnTo>
                  <a:pt x="2931" y="228599"/>
                </a:lnTo>
                <a:lnTo>
                  <a:pt x="0" y="215899"/>
                </a:lnTo>
                <a:lnTo>
                  <a:pt x="2931" y="203199"/>
                </a:lnTo>
                <a:lnTo>
                  <a:pt x="2130390" y="203199"/>
                </a:lnTo>
                <a:lnTo>
                  <a:pt x="2136915" y="190499"/>
                </a:lnTo>
                <a:lnTo>
                  <a:pt x="2148951" y="177799"/>
                </a:lnTo>
                <a:lnTo>
                  <a:pt x="2165218" y="165099"/>
                </a:lnTo>
                <a:close/>
              </a:path>
              <a:path w="4114800" h="4102100">
                <a:moveTo>
                  <a:pt x="2931" y="228599"/>
                </a:moveTo>
                <a:lnTo>
                  <a:pt x="73083" y="228599"/>
                </a:lnTo>
                <a:lnTo>
                  <a:pt x="68173" y="241299"/>
                </a:lnTo>
                <a:lnTo>
                  <a:pt x="60059" y="241299"/>
                </a:lnTo>
                <a:lnTo>
                  <a:pt x="49473" y="253999"/>
                </a:lnTo>
                <a:lnTo>
                  <a:pt x="22722" y="253999"/>
                </a:lnTo>
                <a:lnTo>
                  <a:pt x="10911" y="241299"/>
                </a:lnTo>
                <a:lnTo>
                  <a:pt x="2931" y="228599"/>
                </a:lnTo>
                <a:close/>
              </a:path>
              <a:path w="4114800" h="4102100">
                <a:moveTo>
                  <a:pt x="22722" y="177799"/>
                </a:moveTo>
                <a:lnTo>
                  <a:pt x="49421" y="177799"/>
                </a:lnTo>
                <a:lnTo>
                  <a:pt x="59990" y="190499"/>
                </a:lnTo>
                <a:lnTo>
                  <a:pt x="68121" y="190499"/>
                </a:lnTo>
                <a:lnTo>
                  <a:pt x="73083" y="203199"/>
                </a:lnTo>
                <a:lnTo>
                  <a:pt x="2931" y="203199"/>
                </a:lnTo>
                <a:lnTo>
                  <a:pt x="10911" y="190499"/>
                </a:lnTo>
                <a:lnTo>
                  <a:pt x="22722" y="177799"/>
                </a:lnTo>
                <a:close/>
              </a:path>
              <a:path w="4114800" h="4102100">
                <a:moveTo>
                  <a:pt x="4038716" y="0"/>
                </a:moveTo>
                <a:lnTo>
                  <a:pt x="4081303" y="0"/>
                </a:lnTo>
                <a:lnTo>
                  <a:pt x="4098722" y="12699"/>
                </a:lnTo>
                <a:lnTo>
                  <a:pt x="4110482" y="25399"/>
                </a:lnTo>
                <a:lnTo>
                  <a:pt x="4114799" y="50799"/>
                </a:lnTo>
                <a:lnTo>
                  <a:pt x="4111321" y="63499"/>
                </a:lnTo>
                <a:lnTo>
                  <a:pt x="4101740" y="88899"/>
                </a:lnTo>
                <a:lnTo>
                  <a:pt x="4087336" y="101599"/>
                </a:lnTo>
                <a:lnTo>
                  <a:pt x="4032722" y="101599"/>
                </a:lnTo>
                <a:lnTo>
                  <a:pt x="4018290" y="88899"/>
                </a:lnTo>
                <a:lnTo>
                  <a:pt x="4008699" y="63499"/>
                </a:lnTo>
                <a:lnTo>
                  <a:pt x="4005219" y="50799"/>
                </a:lnTo>
                <a:lnTo>
                  <a:pt x="4009536" y="25399"/>
                </a:lnTo>
                <a:lnTo>
                  <a:pt x="4021296" y="12699"/>
                </a:lnTo>
                <a:lnTo>
                  <a:pt x="4038716" y="0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464" y="13164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12249" y="4038599"/>
                </a:moveTo>
                <a:lnTo>
                  <a:pt x="271493" y="4038599"/>
                </a:lnTo>
                <a:lnTo>
                  <a:pt x="262665" y="4051299"/>
                </a:lnTo>
                <a:lnTo>
                  <a:pt x="256832" y="4063999"/>
                </a:lnTo>
                <a:lnTo>
                  <a:pt x="254725" y="4076699"/>
                </a:lnTo>
                <a:lnTo>
                  <a:pt x="257656" y="4089399"/>
                </a:lnTo>
                <a:lnTo>
                  <a:pt x="265637" y="4102099"/>
                </a:lnTo>
                <a:lnTo>
                  <a:pt x="318105" y="4102099"/>
                </a:lnTo>
                <a:lnTo>
                  <a:pt x="326085" y="4089399"/>
                </a:lnTo>
                <a:lnTo>
                  <a:pt x="329016" y="4076699"/>
                </a:lnTo>
                <a:lnTo>
                  <a:pt x="326909" y="4063999"/>
                </a:lnTo>
                <a:lnTo>
                  <a:pt x="321076" y="4051299"/>
                </a:lnTo>
                <a:lnTo>
                  <a:pt x="312249" y="4038599"/>
                </a:lnTo>
                <a:close/>
              </a:path>
              <a:path w="4114800" h="4102100">
                <a:moveTo>
                  <a:pt x="301157" y="1422399"/>
                </a:moveTo>
                <a:lnTo>
                  <a:pt x="282584" y="1422399"/>
                </a:lnTo>
                <a:lnTo>
                  <a:pt x="282584" y="4038599"/>
                </a:lnTo>
                <a:lnTo>
                  <a:pt x="301157" y="4038599"/>
                </a:lnTo>
                <a:lnTo>
                  <a:pt x="301157" y="1422399"/>
                </a:lnTo>
                <a:close/>
              </a:path>
              <a:path w="4114800" h="4102100">
                <a:moveTo>
                  <a:pt x="863860" y="3251199"/>
                </a:moveTo>
                <a:lnTo>
                  <a:pt x="823105" y="3251199"/>
                </a:lnTo>
                <a:lnTo>
                  <a:pt x="814277" y="3263899"/>
                </a:lnTo>
                <a:lnTo>
                  <a:pt x="808444" y="3276599"/>
                </a:lnTo>
                <a:lnTo>
                  <a:pt x="806337" y="3289299"/>
                </a:lnTo>
                <a:lnTo>
                  <a:pt x="809268" y="3301999"/>
                </a:lnTo>
                <a:lnTo>
                  <a:pt x="817248" y="3314699"/>
                </a:lnTo>
                <a:lnTo>
                  <a:pt x="829059" y="3327399"/>
                </a:lnTo>
                <a:lnTo>
                  <a:pt x="857905" y="3327399"/>
                </a:lnTo>
                <a:lnTo>
                  <a:pt x="869716" y="3314699"/>
                </a:lnTo>
                <a:lnTo>
                  <a:pt x="877697" y="3301999"/>
                </a:lnTo>
                <a:lnTo>
                  <a:pt x="880628" y="3289299"/>
                </a:lnTo>
                <a:lnTo>
                  <a:pt x="878521" y="3276599"/>
                </a:lnTo>
                <a:lnTo>
                  <a:pt x="872688" y="3263899"/>
                </a:lnTo>
                <a:lnTo>
                  <a:pt x="863860" y="3251199"/>
                </a:lnTo>
                <a:close/>
              </a:path>
              <a:path w="4114800" h="4102100">
                <a:moveTo>
                  <a:pt x="586376" y="2501899"/>
                </a:moveTo>
                <a:lnTo>
                  <a:pt x="560526" y="2501899"/>
                </a:lnTo>
                <a:lnTo>
                  <a:pt x="834196" y="2781299"/>
                </a:lnTo>
                <a:lnTo>
                  <a:pt x="834196" y="3251199"/>
                </a:lnTo>
                <a:lnTo>
                  <a:pt x="852769" y="3251199"/>
                </a:lnTo>
                <a:lnTo>
                  <a:pt x="852769" y="2781299"/>
                </a:lnTo>
                <a:lnTo>
                  <a:pt x="853047" y="2768599"/>
                </a:lnTo>
                <a:lnTo>
                  <a:pt x="852304" y="2768599"/>
                </a:lnTo>
                <a:lnTo>
                  <a:pt x="586376" y="2501899"/>
                </a:lnTo>
                <a:close/>
              </a:path>
              <a:path w="4114800" h="4102100">
                <a:moveTo>
                  <a:pt x="561106" y="2412999"/>
                </a:moveTo>
                <a:lnTo>
                  <a:pt x="496891" y="2412999"/>
                </a:lnTo>
                <a:lnTo>
                  <a:pt x="490228" y="2425699"/>
                </a:lnTo>
                <a:lnTo>
                  <a:pt x="478214" y="2438399"/>
                </a:lnTo>
                <a:lnTo>
                  <a:pt x="474209" y="2463799"/>
                </a:lnTo>
                <a:lnTo>
                  <a:pt x="478214" y="2476499"/>
                </a:lnTo>
                <a:lnTo>
                  <a:pt x="490228" y="2501899"/>
                </a:lnTo>
                <a:lnTo>
                  <a:pt x="506410" y="2514599"/>
                </a:lnTo>
                <a:lnTo>
                  <a:pt x="543195" y="2514599"/>
                </a:lnTo>
                <a:lnTo>
                  <a:pt x="560526" y="2501899"/>
                </a:lnTo>
                <a:lnTo>
                  <a:pt x="586376" y="2501899"/>
                </a:lnTo>
                <a:lnTo>
                  <a:pt x="573713" y="2489199"/>
                </a:lnTo>
                <a:lnTo>
                  <a:pt x="581912" y="2476499"/>
                </a:lnTo>
                <a:lnTo>
                  <a:pt x="583661" y="2451099"/>
                </a:lnTo>
                <a:lnTo>
                  <a:pt x="578949" y="2438399"/>
                </a:lnTo>
                <a:lnTo>
                  <a:pt x="567769" y="2425699"/>
                </a:lnTo>
                <a:lnTo>
                  <a:pt x="561106" y="2412999"/>
                </a:lnTo>
                <a:close/>
              </a:path>
              <a:path w="4114800" h="4102100">
                <a:moveTo>
                  <a:pt x="64076" y="101599"/>
                </a:moveTo>
                <a:lnTo>
                  <a:pt x="45410" y="101599"/>
                </a:lnTo>
                <a:lnTo>
                  <a:pt x="45410" y="888999"/>
                </a:lnTo>
                <a:lnTo>
                  <a:pt x="46617" y="888999"/>
                </a:lnTo>
                <a:lnTo>
                  <a:pt x="47732" y="901699"/>
                </a:lnTo>
                <a:lnTo>
                  <a:pt x="49217" y="901699"/>
                </a:lnTo>
                <a:lnTo>
                  <a:pt x="519666" y="1295399"/>
                </a:lnTo>
                <a:lnTo>
                  <a:pt x="519666" y="2412999"/>
                </a:lnTo>
                <a:lnTo>
                  <a:pt x="538332" y="2412999"/>
                </a:lnTo>
                <a:lnTo>
                  <a:pt x="538424" y="1295399"/>
                </a:lnTo>
                <a:lnTo>
                  <a:pt x="535081" y="1295399"/>
                </a:lnTo>
                <a:lnTo>
                  <a:pt x="64076" y="888999"/>
                </a:lnTo>
                <a:lnTo>
                  <a:pt x="64076" y="101599"/>
                </a:lnTo>
                <a:close/>
              </a:path>
              <a:path w="4114800" h="4102100">
                <a:moveTo>
                  <a:pt x="803684" y="2247899"/>
                </a:moveTo>
                <a:lnTo>
                  <a:pt x="762929" y="2247899"/>
                </a:lnTo>
                <a:lnTo>
                  <a:pt x="754101" y="2260599"/>
                </a:lnTo>
                <a:lnTo>
                  <a:pt x="748268" y="2273299"/>
                </a:lnTo>
                <a:lnTo>
                  <a:pt x="746161" y="2285999"/>
                </a:lnTo>
                <a:lnTo>
                  <a:pt x="749092" y="2298699"/>
                </a:lnTo>
                <a:lnTo>
                  <a:pt x="757072" y="2311399"/>
                </a:lnTo>
                <a:lnTo>
                  <a:pt x="768883" y="2324099"/>
                </a:lnTo>
                <a:lnTo>
                  <a:pt x="797729" y="2324099"/>
                </a:lnTo>
                <a:lnTo>
                  <a:pt x="809540" y="2311399"/>
                </a:lnTo>
                <a:lnTo>
                  <a:pt x="817521" y="2298699"/>
                </a:lnTo>
                <a:lnTo>
                  <a:pt x="820452" y="2285999"/>
                </a:lnTo>
                <a:lnTo>
                  <a:pt x="818345" y="2273299"/>
                </a:lnTo>
                <a:lnTo>
                  <a:pt x="812512" y="2260599"/>
                </a:lnTo>
                <a:lnTo>
                  <a:pt x="803684" y="2247899"/>
                </a:lnTo>
                <a:close/>
              </a:path>
              <a:path w="4114800" h="4102100">
                <a:moveTo>
                  <a:pt x="821752" y="1854199"/>
                </a:moveTo>
                <a:lnTo>
                  <a:pt x="774670" y="1854199"/>
                </a:lnTo>
                <a:lnTo>
                  <a:pt x="773741" y="1866899"/>
                </a:lnTo>
                <a:lnTo>
                  <a:pt x="774020" y="1866899"/>
                </a:lnTo>
                <a:lnTo>
                  <a:pt x="774020" y="2247899"/>
                </a:lnTo>
                <a:lnTo>
                  <a:pt x="792593" y="2247899"/>
                </a:lnTo>
                <a:lnTo>
                  <a:pt x="792593" y="1866899"/>
                </a:lnTo>
                <a:lnTo>
                  <a:pt x="821752" y="1854199"/>
                </a:lnTo>
                <a:close/>
              </a:path>
              <a:path w="4114800" h="4102100">
                <a:moveTo>
                  <a:pt x="998704" y="2120899"/>
                </a:moveTo>
                <a:lnTo>
                  <a:pt x="940293" y="2120899"/>
                </a:lnTo>
                <a:lnTo>
                  <a:pt x="934460" y="2133599"/>
                </a:lnTo>
                <a:lnTo>
                  <a:pt x="932353" y="2146299"/>
                </a:lnTo>
                <a:lnTo>
                  <a:pt x="935284" y="2158999"/>
                </a:lnTo>
                <a:lnTo>
                  <a:pt x="943264" y="2171699"/>
                </a:lnTo>
                <a:lnTo>
                  <a:pt x="955076" y="2184399"/>
                </a:lnTo>
                <a:lnTo>
                  <a:pt x="983921" y="2184399"/>
                </a:lnTo>
                <a:lnTo>
                  <a:pt x="995733" y="2171699"/>
                </a:lnTo>
                <a:lnTo>
                  <a:pt x="1003713" y="2158999"/>
                </a:lnTo>
                <a:lnTo>
                  <a:pt x="1006644" y="2146299"/>
                </a:lnTo>
                <a:lnTo>
                  <a:pt x="1004537" y="2133599"/>
                </a:lnTo>
                <a:lnTo>
                  <a:pt x="998704" y="2120899"/>
                </a:lnTo>
                <a:close/>
              </a:path>
              <a:path w="4114800" h="4102100">
                <a:moveTo>
                  <a:pt x="1144640" y="190499"/>
                </a:moveTo>
                <a:lnTo>
                  <a:pt x="529045" y="190499"/>
                </a:lnTo>
                <a:lnTo>
                  <a:pt x="366719" y="355599"/>
                </a:lnTo>
                <a:lnTo>
                  <a:pt x="364212" y="355599"/>
                </a:lnTo>
                <a:lnTo>
                  <a:pt x="364490" y="368299"/>
                </a:lnTo>
                <a:lnTo>
                  <a:pt x="364490" y="812799"/>
                </a:lnTo>
                <a:lnTo>
                  <a:pt x="364676" y="825499"/>
                </a:lnTo>
                <a:lnTo>
                  <a:pt x="368112" y="825499"/>
                </a:lnTo>
                <a:lnTo>
                  <a:pt x="960212" y="1371599"/>
                </a:lnTo>
                <a:lnTo>
                  <a:pt x="960212" y="2108199"/>
                </a:lnTo>
                <a:lnTo>
                  <a:pt x="949121" y="2120899"/>
                </a:lnTo>
                <a:lnTo>
                  <a:pt x="989876" y="2120899"/>
                </a:lnTo>
                <a:lnTo>
                  <a:pt x="978785" y="2108199"/>
                </a:lnTo>
                <a:lnTo>
                  <a:pt x="978785" y="1358899"/>
                </a:lnTo>
                <a:lnTo>
                  <a:pt x="975720" y="1358899"/>
                </a:lnTo>
                <a:lnTo>
                  <a:pt x="383063" y="812799"/>
                </a:lnTo>
                <a:lnTo>
                  <a:pt x="383063" y="368299"/>
                </a:lnTo>
                <a:lnTo>
                  <a:pt x="537774" y="215899"/>
                </a:lnTo>
                <a:lnTo>
                  <a:pt x="1169970" y="215899"/>
                </a:lnTo>
                <a:lnTo>
                  <a:pt x="1144640" y="190499"/>
                </a:lnTo>
                <a:close/>
              </a:path>
              <a:path w="4114800" h="4102100">
                <a:moveTo>
                  <a:pt x="877958" y="1765299"/>
                </a:moveTo>
                <a:lnTo>
                  <a:pt x="836425" y="1765299"/>
                </a:lnTo>
                <a:lnTo>
                  <a:pt x="821503" y="1777999"/>
                </a:lnTo>
                <a:lnTo>
                  <a:pt x="812257" y="1803399"/>
                </a:lnTo>
                <a:lnTo>
                  <a:pt x="809105" y="1816099"/>
                </a:lnTo>
                <a:lnTo>
                  <a:pt x="812466" y="1841499"/>
                </a:lnTo>
                <a:lnTo>
                  <a:pt x="778013" y="1854199"/>
                </a:lnTo>
                <a:lnTo>
                  <a:pt x="821752" y="1854199"/>
                </a:lnTo>
                <a:lnTo>
                  <a:pt x="836393" y="1866899"/>
                </a:lnTo>
                <a:lnTo>
                  <a:pt x="891214" y="1866899"/>
                </a:lnTo>
                <a:lnTo>
                  <a:pt x="907512" y="1854199"/>
                </a:lnTo>
                <a:lnTo>
                  <a:pt x="916705" y="1828799"/>
                </a:lnTo>
                <a:lnTo>
                  <a:pt x="918168" y="1803399"/>
                </a:lnTo>
                <a:lnTo>
                  <a:pt x="911273" y="1790699"/>
                </a:lnTo>
                <a:lnTo>
                  <a:pt x="896809" y="1777999"/>
                </a:lnTo>
                <a:lnTo>
                  <a:pt x="877958" y="1765299"/>
                </a:lnTo>
                <a:close/>
              </a:path>
              <a:path w="4114800" h="4102100">
                <a:moveTo>
                  <a:pt x="1223435" y="1612899"/>
                </a:moveTo>
                <a:lnTo>
                  <a:pt x="1165024" y="1612899"/>
                </a:lnTo>
                <a:lnTo>
                  <a:pt x="1159191" y="1625599"/>
                </a:lnTo>
                <a:lnTo>
                  <a:pt x="1157084" y="1638299"/>
                </a:lnTo>
                <a:lnTo>
                  <a:pt x="1160015" y="1650999"/>
                </a:lnTo>
                <a:lnTo>
                  <a:pt x="1167995" y="1663699"/>
                </a:lnTo>
                <a:lnTo>
                  <a:pt x="1179806" y="1676399"/>
                </a:lnTo>
                <a:lnTo>
                  <a:pt x="1208652" y="1676399"/>
                </a:lnTo>
                <a:lnTo>
                  <a:pt x="1220463" y="1663699"/>
                </a:lnTo>
                <a:lnTo>
                  <a:pt x="1228444" y="1650999"/>
                </a:lnTo>
                <a:lnTo>
                  <a:pt x="1231375" y="1638299"/>
                </a:lnTo>
                <a:lnTo>
                  <a:pt x="1229268" y="1625599"/>
                </a:lnTo>
                <a:lnTo>
                  <a:pt x="1223435" y="1612899"/>
                </a:lnTo>
                <a:close/>
              </a:path>
              <a:path w="4114800" h="4102100">
                <a:moveTo>
                  <a:pt x="581328" y="368299"/>
                </a:moveTo>
                <a:lnTo>
                  <a:pt x="560034" y="380999"/>
                </a:lnTo>
                <a:lnTo>
                  <a:pt x="542615" y="393699"/>
                </a:lnTo>
                <a:lnTo>
                  <a:pt x="530855" y="406399"/>
                </a:lnTo>
                <a:lnTo>
                  <a:pt x="526538" y="431799"/>
                </a:lnTo>
                <a:lnTo>
                  <a:pt x="530016" y="444499"/>
                </a:lnTo>
                <a:lnTo>
                  <a:pt x="539597" y="457199"/>
                </a:lnTo>
                <a:lnTo>
                  <a:pt x="554001" y="469899"/>
                </a:lnTo>
                <a:lnTo>
                  <a:pt x="571948" y="482599"/>
                </a:lnTo>
                <a:lnTo>
                  <a:pt x="571948" y="761999"/>
                </a:lnTo>
                <a:lnTo>
                  <a:pt x="575198" y="761999"/>
                </a:lnTo>
                <a:lnTo>
                  <a:pt x="1184943" y="1371599"/>
                </a:lnTo>
                <a:lnTo>
                  <a:pt x="1184943" y="1600199"/>
                </a:lnTo>
                <a:lnTo>
                  <a:pt x="1173851" y="1612899"/>
                </a:lnTo>
                <a:lnTo>
                  <a:pt x="1214607" y="1612899"/>
                </a:lnTo>
                <a:lnTo>
                  <a:pt x="1203516" y="1600199"/>
                </a:lnTo>
                <a:lnTo>
                  <a:pt x="1203516" y="1371599"/>
                </a:lnTo>
                <a:lnTo>
                  <a:pt x="1203794" y="1371599"/>
                </a:lnTo>
                <a:lnTo>
                  <a:pt x="1203051" y="1358899"/>
                </a:lnTo>
                <a:lnTo>
                  <a:pt x="590614" y="749299"/>
                </a:lnTo>
                <a:lnTo>
                  <a:pt x="590614" y="482599"/>
                </a:lnTo>
                <a:lnTo>
                  <a:pt x="608615" y="469899"/>
                </a:lnTo>
                <a:lnTo>
                  <a:pt x="623047" y="457199"/>
                </a:lnTo>
                <a:lnTo>
                  <a:pt x="632638" y="444499"/>
                </a:lnTo>
                <a:lnTo>
                  <a:pt x="636117" y="431799"/>
                </a:lnTo>
                <a:lnTo>
                  <a:pt x="631801" y="406399"/>
                </a:lnTo>
                <a:lnTo>
                  <a:pt x="620040" y="393699"/>
                </a:lnTo>
                <a:lnTo>
                  <a:pt x="602621" y="380999"/>
                </a:lnTo>
                <a:lnTo>
                  <a:pt x="581328" y="368299"/>
                </a:lnTo>
                <a:close/>
              </a:path>
              <a:path w="4114800" h="4102100">
                <a:moveTo>
                  <a:pt x="313164" y="1320799"/>
                </a:moveTo>
                <a:lnTo>
                  <a:pt x="270577" y="1320799"/>
                </a:lnTo>
                <a:lnTo>
                  <a:pt x="253158" y="1333499"/>
                </a:lnTo>
                <a:lnTo>
                  <a:pt x="241398" y="1346199"/>
                </a:lnTo>
                <a:lnTo>
                  <a:pt x="237081" y="1371599"/>
                </a:lnTo>
                <a:lnTo>
                  <a:pt x="240574" y="1396999"/>
                </a:lnTo>
                <a:lnTo>
                  <a:pt x="250186" y="1409699"/>
                </a:lnTo>
                <a:lnTo>
                  <a:pt x="264622" y="1422399"/>
                </a:lnTo>
                <a:lnTo>
                  <a:pt x="319158" y="1422399"/>
                </a:lnTo>
                <a:lnTo>
                  <a:pt x="333590" y="1409699"/>
                </a:lnTo>
                <a:lnTo>
                  <a:pt x="343181" y="1396999"/>
                </a:lnTo>
                <a:lnTo>
                  <a:pt x="346660" y="1371599"/>
                </a:lnTo>
                <a:lnTo>
                  <a:pt x="342344" y="1346199"/>
                </a:lnTo>
                <a:lnTo>
                  <a:pt x="330583" y="1333499"/>
                </a:lnTo>
                <a:lnTo>
                  <a:pt x="313164" y="1320799"/>
                </a:lnTo>
                <a:close/>
              </a:path>
              <a:path w="4114800" h="4102100">
                <a:moveTo>
                  <a:pt x="1102351" y="380999"/>
                </a:moveTo>
                <a:lnTo>
                  <a:pt x="1078799" y="380999"/>
                </a:lnTo>
                <a:lnTo>
                  <a:pt x="1409488" y="711199"/>
                </a:lnTo>
                <a:lnTo>
                  <a:pt x="1868607" y="711199"/>
                </a:lnTo>
                <a:lnTo>
                  <a:pt x="1968714" y="888999"/>
                </a:lnTo>
                <a:lnTo>
                  <a:pt x="2700389" y="888999"/>
                </a:lnTo>
                <a:lnTo>
                  <a:pt x="2703625" y="901699"/>
                </a:lnTo>
                <a:lnTo>
                  <a:pt x="2709211" y="914399"/>
                </a:lnTo>
                <a:lnTo>
                  <a:pt x="2717026" y="927099"/>
                </a:lnTo>
                <a:lnTo>
                  <a:pt x="2726948" y="927099"/>
                </a:lnTo>
                <a:lnTo>
                  <a:pt x="2747615" y="939799"/>
                </a:lnTo>
                <a:lnTo>
                  <a:pt x="2768516" y="939799"/>
                </a:lnTo>
                <a:lnTo>
                  <a:pt x="2787346" y="927099"/>
                </a:lnTo>
                <a:lnTo>
                  <a:pt x="2801796" y="914399"/>
                </a:lnTo>
                <a:lnTo>
                  <a:pt x="2808404" y="888999"/>
                </a:lnTo>
                <a:lnTo>
                  <a:pt x="2808204" y="876299"/>
                </a:lnTo>
                <a:lnTo>
                  <a:pt x="1982087" y="876299"/>
                </a:lnTo>
                <a:lnTo>
                  <a:pt x="1881979" y="698499"/>
                </a:lnTo>
                <a:lnTo>
                  <a:pt x="1419517" y="698499"/>
                </a:lnTo>
                <a:lnTo>
                  <a:pt x="1102351" y="380999"/>
                </a:lnTo>
                <a:close/>
              </a:path>
              <a:path w="4114800" h="4102100">
                <a:moveTo>
                  <a:pt x="3482535" y="571499"/>
                </a:moveTo>
                <a:lnTo>
                  <a:pt x="3433456" y="571499"/>
                </a:lnTo>
                <a:lnTo>
                  <a:pt x="3425325" y="584199"/>
                </a:lnTo>
                <a:lnTo>
                  <a:pt x="3420362" y="596899"/>
                </a:lnTo>
                <a:lnTo>
                  <a:pt x="2907382" y="596899"/>
                </a:lnTo>
                <a:lnTo>
                  <a:pt x="2773287" y="825499"/>
                </a:lnTo>
                <a:lnTo>
                  <a:pt x="2736014" y="825499"/>
                </a:lnTo>
                <a:lnTo>
                  <a:pt x="2719601" y="838199"/>
                </a:lnTo>
                <a:lnTo>
                  <a:pt x="2706889" y="850899"/>
                </a:lnTo>
                <a:lnTo>
                  <a:pt x="2703546" y="863599"/>
                </a:lnTo>
                <a:lnTo>
                  <a:pt x="2701317" y="863599"/>
                </a:lnTo>
                <a:lnTo>
                  <a:pt x="2700296" y="876299"/>
                </a:lnTo>
                <a:lnTo>
                  <a:pt x="2808204" y="876299"/>
                </a:lnTo>
                <a:lnTo>
                  <a:pt x="2801666" y="850899"/>
                </a:lnTo>
                <a:lnTo>
                  <a:pt x="2789259" y="838199"/>
                </a:lnTo>
                <a:lnTo>
                  <a:pt x="2920755" y="609599"/>
                </a:lnTo>
                <a:lnTo>
                  <a:pt x="3493446" y="609599"/>
                </a:lnTo>
                <a:lnTo>
                  <a:pt x="3490515" y="584199"/>
                </a:lnTo>
                <a:lnTo>
                  <a:pt x="3482535" y="571499"/>
                </a:lnTo>
                <a:close/>
              </a:path>
              <a:path w="4114800" h="4102100">
                <a:moveTo>
                  <a:pt x="809015" y="660399"/>
                </a:moveTo>
                <a:lnTo>
                  <a:pt x="754440" y="660399"/>
                </a:lnTo>
                <a:lnTo>
                  <a:pt x="740009" y="673099"/>
                </a:lnTo>
                <a:lnTo>
                  <a:pt x="730418" y="698499"/>
                </a:lnTo>
                <a:lnTo>
                  <a:pt x="726938" y="711199"/>
                </a:lnTo>
                <a:lnTo>
                  <a:pt x="731255" y="736599"/>
                </a:lnTo>
                <a:lnTo>
                  <a:pt x="743015" y="749299"/>
                </a:lnTo>
                <a:lnTo>
                  <a:pt x="760434" y="761999"/>
                </a:lnTo>
                <a:lnTo>
                  <a:pt x="803021" y="761999"/>
                </a:lnTo>
                <a:lnTo>
                  <a:pt x="820440" y="749299"/>
                </a:lnTo>
                <a:lnTo>
                  <a:pt x="832201" y="736599"/>
                </a:lnTo>
                <a:lnTo>
                  <a:pt x="836518" y="711199"/>
                </a:lnTo>
                <a:lnTo>
                  <a:pt x="833038" y="698499"/>
                </a:lnTo>
                <a:lnTo>
                  <a:pt x="823447" y="673099"/>
                </a:lnTo>
                <a:lnTo>
                  <a:pt x="809015" y="660399"/>
                </a:lnTo>
                <a:close/>
              </a:path>
              <a:path w="4114800" h="4102100">
                <a:moveTo>
                  <a:pt x="1089664" y="368299"/>
                </a:moveTo>
                <a:lnTo>
                  <a:pt x="772441" y="368299"/>
                </a:lnTo>
                <a:lnTo>
                  <a:pt x="772441" y="660399"/>
                </a:lnTo>
                <a:lnTo>
                  <a:pt x="791014" y="660399"/>
                </a:lnTo>
                <a:lnTo>
                  <a:pt x="791014" y="380999"/>
                </a:lnTo>
                <a:lnTo>
                  <a:pt x="1102351" y="380999"/>
                </a:lnTo>
                <a:lnTo>
                  <a:pt x="1089664" y="368299"/>
                </a:lnTo>
                <a:close/>
              </a:path>
              <a:path w="4114800" h="4102100">
                <a:moveTo>
                  <a:pt x="220950" y="622299"/>
                </a:moveTo>
                <a:lnTo>
                  <a:pt x="178363" y="622299"/>
                </a:lnTo>
                <a:lnTo>
                  <a:pt x="199657" y="634999"/>
                </a:lnTo>
                <a:lnTo>
                  <a:pt x="220950" y="622299"/>
                </a:lnTo>
                <a:close/>
              </a:path>
              <a:path w="4114800" h="4102100">
                <a:moveTo>
                  <a:pt x="3493446" y="609599"/>
                </a:moveTo>
                <a:lnTo>
                  <a:pt x="3420362" y="609599"/>
                </a:lnTo>
                <a:lnTo>
                  <a:pt x="3425273" y="622299"/>
                </a:lnTo>
                <a:lnTo>
                  <a:pt x="3433387" y="634999"/>
                </a:lnTo>
                <a:lnTo>
                  <a:pt x="3482535" y="634999"/>
                </a:lnTo>
                <a:lnTo>
                  <a:pt x="3490515" y="622299"/>
                </a:lnTo>
                <a:lnTo>
                  <a:pt x="3493446" y="609599"/>
                </a:lnTo>
                <a:close/>
              </a:path>
              <a:path w="4114800" h="4102100">
                <a:moveTo>
                  <a:pt x="1510431" y="38099"/>
                </a:moveTo>
                <a:lnTo>
                  <a:pt x="393092" y="38099"/>
                </a:lnTo>
                <a:lnTo>
                  <a:pt x="193528" y="241299"/>
                </a:lnTo>
                <a:lnTo>
                  <a:pt x="190370" y="241299"/>
                </a:lnTo>
                <a:lnTo>
                  <a:pt x="190370" y="520699"/>
                </a:lnTo>
                <a:lnTo>
                  <a:pt x="172369" y="533399"/>
                </a:lnTo>
                <a:lnTo>
                  <a:pt x="157938" y="546099"/>
                </a:lnTo>
                <a:lnTo>
                  <a:pt x="148347" y="558799"/>
                </a:lnTo>
                <a:lnTo>
                  <a:pt x="144867" y="571499"/>
                </a:lnTo>
                <a:lnTo>
                  <a:pt x="149184" y="596899"/>
                </a:lnTo>
                <a:lnTo>
                  <a:pt x="160944" y="622299"/>
                </a:lnTo>
                <a:lnTo>
                  <a:pt x="238369" y="622299"/>
                </a:lnTo>
                <a:lnTo>
                  <a:pt x="250130" y="596899"/>
                </a:lnTo>
                <a:lnTo>
                  <a:pt x="254447" y="571499"/>
                </a:lnTo>
                <a:lnTo>
                  <a:pt x="250967" y="558799"/>
                </a:lnTo>
                <a:lnTo>
                  <a:pt x="241376" y="546099"/>
                </a:lnTo>
                <a:lnTo>
                  <a:pt x="226944" y="533399"/>
                </a:lnTo>
                <a:lnTo>
                  <a:pt x="208943" y="520699"/>
                </a:lnTo>
                <a:lnTo>
                  <a:pt x="208943" y="241299"/>
                </a:lnTo>
                <a:lnTo>
                  <a:pt x="401264" y="50799"/>
                </a:lnTo>
                <a:lnTo>
                  <a:pt x="1522954" y="50799"/>
                </a:lnTo>
                <a:lnTo>
                  <a:pt x="1510431" y="38099"/>
                </a:lnTo>
                <a:close/>
              </a:path>
              <a:path w="4114800" h="4102100">
                <a:moveTo>
                  <a:pt x="1169970" y="215899"/>
                </a:moveTo>
                <a:lnTo>
                  <a:pt x="1134518" y="215899"/>
                </a:lnTo>
                <a:lnTo>
                  <a:pt x="1465020" y="546099"/>
                </a:lnTo>
                <a:lnTo>
                  <a:pt x="2207189" y="546099"/>
                </a:lnTo>
                <a:lnTo>
                  <a:pt x="2213714" y="558799"/>
                </a:lnTo>
                <a:lnTo>
                  <a:pt x="2225750" y="571499"/>
                </a:lnTo>
                <a:lnTo>
                  <a:pt x="2242017" y="584199"/>
                </a:lnTo>
                <a:lnTo>
                  <a:pt x="2282529" y="584199"/>
                </a:lnTo>
                <a:lnTo>
                  <a:pt x="2299948" y="571499"/>
                </a:lnTo>
                <a:lnTo>
                  <a:pt x="2311709" y="558799"/>
                </a:lnTo>
                <a:lnTo>
                  <a:pt x="2316025" y="533399"/>
                </a:lnTo>
                <a:lnTo>
                  <a:pt x="2313867" y="520699"/>
                </a:lnTo>
                <a:lnTo>
                  <a:pt x="1473935" y="520699"/>
                </a:lnTo>
                <a:lnTo>
                  <a:pt x="1169970" y="215899"/>
                </a:lnTo>
                <a:close/>
              </a:path>
              <a:path w="4114800" h="4102100">
                <a:moveTo>
                  <a:pt x="2282529" y="482599"/>
                </a:moveTo>
                <a:lnTo>
                  <a:pt x="2242019" y="482599"/>
                </a:lnTo>
                <a:lnTo>
                  <a:pt x="2225761" y="495299"/>
                </a:lnTo>
                <a:lnTo>
                  <a:pt x="2213753" y="507999"/>
                </a:lnTo>
                <a:lnTo>
                  <a:pt x="2207282" y="520699"/>
                </a:lnTo>
                <a:lnTo>
                  <a:pt x="2313867" y="520699"/>
                </a:lnTo>
                <a:lnTo>
                  <a:pt x="2311709" y="507999"/>
                </a:lnTo>
                <a:lnTo>
                  <a:pt x="2299948" y="495299"/>
                </a:lnTo>
                <a:lnTo>
                  <a:pt x="2282529" y="482599"/>
                </a:lnTo>
                <a:close/>
              </a:path>
              <a:path w="4114800" h="4102100">
                <a:moveTo>
                  <a:pt x="1522954" y="50799"/>
                </a:moveTo>
                <a:lnTo>
                  <a:pt x="1499566" y="50799"/>
                </a:lnTo>
                <a:lnTo>
                  <a:pt x="1838612" y="393699"/>
                </a:lnTo>
                <a:lnTo>
                  <a:pt x="2815819" y="393699"/>
                </a:lnTo>
                <a:lnTo>
                  <a:pt x="2820729" y="406399"/>
                </a:lnTo>
                <a:lnTo>
                  <a:pt x="2828843" y="419099"/>
                </a:lnTo>
                <a:lnTo>
                  <a:pt x="2877991" y="419099"/>
                </a:lnTo>
                <a:lnTo>
                  <a:pt x="2885971" y="406399"/>
                </a:lnTo>
                <a:lnTo>
                  <a:pt x="2888902" y="380999"/>
                </a:lnTo>
                <a:lnTo>
                  <a:pt x="1848548" y="380999"/>
                </a:lnTo>
                <a:lnTo>
                  <a:pt x="1522954" y="50799"/>
                </a:lnTo>
                <a:close/>
              </a:path>
              <a:path w="4114800" h="4102100">
                <a:moveTo>
                  <a:pt x="2877991" y="355599"/>
                </a:moveTo>
                <a:lnTo>
                  <a:pt x="2828912" y="355599"/>
                </a:lnTo>
                <a:lnTo>
                  <a:pt x="2820781" y="368299"/>
                </a:lnTo>
                <a:lnTo>
                  <a:pt x="2815819" y="380999"/>
                </a:lnTo>
                <a:lnTo>
                  <a:pt x="2888902" y="380999"/>
                </a:lnTo>
                <a:lnTo>
                  <a:pt x="2885971" y="368299"/>
                </a:lnTo>
                <a:lnTo>
                  <a:pt x="2877991" y="355599"/>
                </a:lnTo>
                <a:close/>
              </a:path>
              <a:path w="4114800" h="4102100">
                <a:moveTo>
                  <a:pt x="1949580" y="165099"/>
                </a:moveTo>
                <a:lnTo>
                  <a:pt x="1909068" y="165099"/>
                </a:lnTo>
                <a:lnTo>
                  <a:pt x="1891649" y="177799"/>
                </a:lnTo>
                <a:lnTo>
                  <a:pt x="1879889" y="190499"/>
                </a:lnTo>
                <a:lnTo>
                  <a:pt x="1875572" y="215899"/>
                </a:lnTo>
                <a:lnTo>
                  <a:pt x="1879889" y="241299"/>
                </a:lnTo>
                <a:lnTo>
                  <a:pt x="1891649" y="253999"/>
                </a:lnTo>
                <a:lnTo>
                  <a:pt x="1909068" y="266699"/>
                </a:lnTo>
                <a:lnTo>
                  <a:pt x="1949619" y="266699"/>
                </a:lnTo>
                <a:lnTo>
                  <a:pt x="1965882" y="253999"/>
                </a:lnTo>
                <a:lnTo>
                  <a:pt x="1977896" y="241299"/>
                </a:lnTo>
                <a:lnTo>
                  <a:pt x="1984408" y="228599"/>
                </a:lnTo>
                <a:lnTo>
                  <a:pt x="4111868" y="228599"/>
                </a:lnTo>
                <a:lnTo>
                  <a:pt x="4114799" y="215899"/>
                </a:lnTo>
                <a:lnTo>
                  <a:pt x="4111868" y="203199"/>
                </a:lnTo>
                <a:lnTo>
                  <a:pt x="1984408" y="203199"/>
                </a:lnTo>
                <a:lnTo>
                  <a:pt x="1977883" y="190499"/>
                </a:lnTo>
                <a:lnTo>
                  <a:pt x="1965847" y="177799"/>
                </a:lnTo>
                <a:lnTo>
                  <a:pt x="1949580" y="165099"/>
                </a:lnTo>
                <a:close/>
              </a:path>
              <a:path w="4114800" h="4102100">
                <a:moveTo>
                  <a:pt x="4111868" y="228599"/>
                </a:moveTo>
                <a:lnTo>
                  <a:pt x="4041715" y="228599"/>
                </a:lnTo>
                <a:lnTo>
                  <a:pt x="4046625" y="241299"/>
                </a:lnTo>
                <a:lnTo>
                  <a:pt x="4054739" y="241299"/>
                </a:lnTo>
                <a:lnTo>
                  <a:pt x="4065326" y="253999"/>
                </a:lnTo>
                <a:lnTo>
                  <a:pt x="4092076" y="253999"/>
                </a:lnTo>
                <a:lnTo>
                  <a:pt x="4103887" y="241299"/>
                </a:lnTo>
                <a:lnTo>
                  <a:pt x="4111868" y="228599"/>
                </a:lnTo>
                <a:close/>
              </a:path>
              <a:path w="4114800" h="4102100">
                <a:moveTo>
                  <a:pt x="4092076" y="177799"/>
                </a:moveTo>
                <a:lnTo>
                  <a:pt x="4065378" y="177799"/>
                </a:lnTo>
                <a:lnTo>
                  <a:pt x="4054809" y="190499"/>
                </a:lnTo>
                <a:lnTo>
                  <a:pt x="4046677" y="190499"/>
                </a:lnTo>
                <a:lnTo>
                  <a:pt x="4041715" y="203199"/>
                </a:lnTo>
                <a:lnTo>
                  <a:pt x="4111868" y="203199"/>
                </a:lnTo>
                <a:lnTo>
                  <a:pt x="4103887" y="190499"/>
                </a:lnTo>
                <a:lnTo>
                  <a:pt x="4092076" y="177799"/>
                </a:lnTo>
                <a:close/>
              </a:path>
              <a:path w="4114800" h="4102100">
                <a:moveTo>
                  <a:pt x="76083" y="0"/>
                </a:moveTo>
                <a:lnTo>
                  <a:pt x="33496" y="0"/>
                </a:lnTo>
                <a:lnTo>
                  <a:pt x="16077" y="12699"/>
                </a:lnTo>
                <a:lnTo>
                  <a:pt x="4316" y="25399"/>
                </a:lnTo>
                <a:lnTo>
                  <a:pt x="0" y="50799"/>
                </a:lnTo>
                <a:lnTo>
                  <a:pt x="3478" y="63499"/>
                </a:lnTo>
                <a:lnTo>
                  <a:pt x="13058" y="88899"/>
                </a:lnTo>
                <a:lnTo>
                  <a:pt x="27463" y="101599"/>
                </a:lnTo>
                <a:lnTo>
                  <a:pt x="82077" y="101599"/>
                </a:lnTo>
                <a:lnTo>
                  <a:pt x="96508" y="88899"/>
                </a:lnTo>
                <a:lnTo>
                  <a:pt x="106099" y="63499"/>
                </a:lnTo>
                <a:lnTo>
                  <a:pt x="109579" y="50799"/>
                </a:lnTo>
                <a:lnTo>
                  <a:pt x="105262" y="25399"/>
                </a:lnTo>
                <a:lnTo>
                  <a:pt x="93502" y="12699"/>
                </a:lnTo>
                <a:lnTo>
                  <a:pt x="76083" y="0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96534" y="1162050"/>
            <a:ext cx="6991349" cy="82295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67434" y="2406668"/>
            <a:ext cx="8517255" cy="876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50" spc="380" dirty="0">
                <a:solidFill>
                  <a:srgbClr val="FFFFFF"/>
                </a:solidFill>
                <a:latin typeface="Arial MT"/>
                <a:cs typeface="Arial MT"/>
              </a:rPr>
              <a:t>TOPOLOGI</a:t>
            </a:r>
            <a:r>
              <a:rPr sz="555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550" spc="545" dirty="0">
                <a:solidFill>
                  <a:srgbClr val="FFFFFF"/>
                </a:solidFill>
                <a:latin typeface="Arial MT"/>
                <a:cs typeface="Arial MT"/>
              </a:rPr>
              <a:t>JARINGAN</a:t>
            </a:r>
            <a:endParaRPr sz="555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0031" y="1162050"/>
            <a:ext cx="6988670" cy="82295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24456" y="3980677"/>
            <a:ext cx="5239385" cy="7666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05180" marR="5080" indent="-793115">
              <a:lnSpc>
                <a:spcPct val="110800"/>
              </a:lnSpc>
              <a:spcBef>
                <a:spcPts val="90"/>
              </a:spcBef>
            </a:pPr>
            <a:r>
              <a:rPr lang="en-US" sz="4800" b="1" spc="535" dirty="0" smtClean="0">
                <a:solidFill>
                  <a:srgbClr val="FFFFFF"/>
                </a:solidFill>
                <a:latin typeface="Arial MT"/>
                <a:cs typeface="Arial MT"/>
              </a:rPr>
              <a:t>KOMPUTER</a:t>
            </a:r>
            <a:endParaRPr sz="4800" b="1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4545" y="0"/>
            <a:ext cx="4105233" cy="30859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133941"/>
            <a:ext cx="2971799" cy="31530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95994" y="198626"/>
            <a:ext cx="2092006" cy="23295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241860" y="6494083"/>
            <a:ext cx="3794452" cy="3784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19274" cy="18194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76362" y="0"/>
            <a:ext cx="3619499" cy="308192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-241935">
              <a:lnSpc>
                <a:spcPct val="115900"/>
              </a:lnSpc>
              <a:spcBef>
                <a:spcPts val="100"/>
              </a:spcBef>
            </a:pPr>
            <a:r>
              <a:rPr spc="475" dirty="0"/>
              <a:t>Tujuan</a:t>
            </a:r>
            <a:r>
              <a:rPr spc="265" dirty="0"/>
              <a:t> </a:t>
            </a:r>
            <a:r>
              <a:rPr spc="415" dirty="0"/>
              <a:t>Dan</a:t>
            </a:r>
            <a:r>
              <a:rPr spc="270" dirty="0"/>
              <a:t> </a:t>
            </a:r>
            <a:r>
              <a:rPr spc="520" dirty="0"/>
              <a:t>Manfaat </a:t>
            </a:r>
            <a:r>
              <a:rPr spc="470" dirty="0"/>
              <a:t>Topologi</a:t>
            </a:r>
            <a:r>
              <a:rPr spc="270" dirty="0"/>
              <a:t> </a:t>
            </a:r>
            <a:r>
              <a:rPr spc="525" dirty="0"/>
              <a:t>Jaringan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1186" y="2474664"/>
            <a:ext cx="14865985" cy="44831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dirty="0">
                <a:latin typeface="Trebuchet MS"/>
                <a:cs typeface="Trebuchet MS"/>
              </a:rPr>
              <a:t>Manfaat</a:t>
            </a:r>
            <a:r>
              <a:rPr sz="2800" spc="-20" dirty="0">
                <a:latin typeface="Trebuchet MS"/>
                <a:cs typeface="Trebuchet MS"/>
              </a:rPr>
              <a:t> </a:t>
            </a:r>
            <a:r>
              <a:rPr sz="2800" spc="-100" dirty="0">
                <a:latin typeface="Trebuchet MS"/>
                <a:cs typeface="Trebuchet MS"/>
              </a:rPr>
              <a:t>Topologi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Jaringan:</a:t>
            </a:r>
            <a:endParaRPr sz="280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</a:pPr>
            <a:r>
              <a:rPr sz="2800" spc="-100" dirty="0">
                <a:latin typeface="Trebuchet MS"/>
                <a:cs typeface="Trebuchet MS"/>
              </a:rPr>
              <a:t>Topologi</a:t>
            </a:r>
            <a:r>
              <a:rPr sz="2800" spc="-110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jaringan</a:t>
            </a:r>
            <a:r>
              <a:rPr sz="2800" spc="-130" dirty="0">
                <a:latin typeface="Trebuchet MS"/>
                <a:cs typeface="Trebuchet MS"/>
              </a:rPr>
              <a:t> </a:t>
            </a:r>
            <a:r>
              <a:rPr sz="2800" spc="-40" dirty="0">
                <a:latin typeface="Trebuchet MS"/>
                <a:cs typeface="Trebuchet MS"/>
              </a:rPr>
              <a:t>bermanfaat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untuk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70" dirty="0">
                <a:latin typeface="Trebuchet MS"/>
                <a:cs typeface="Trebuchet MS"/>
              </a:rPr>
              <a:t>mengatur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hubungan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55" dirty="0">
                <a:latin typeface="Trebuchet MS"/>
                <a:cs typeface="Trebuchet MS"/>
              </a:rPr>
              <a:t>antar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komputer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supaya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lebih</a:t>
            </a:r>
            <a:r>
              <a:rPr sz="2800" spc="-10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teratur</a:t>
            </a:r>
            <a:r>
              <a:rPr sz="2800" spc="-90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dan </a:t>
            </a:r>
            <a:r>
              <a:rPr sz="2800" spc="-50" dirty="0">
                <a:latin typeface="Trebuchet MS"/>
                <a:cs typeface="Trebuchet MS"/>
              </a:rPr>
              <a:t>mudah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dikelola.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Dengan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Trebuchet MS"/>
                <a:cs typeface="Trebuchet MS"/>
              </a:rPr>
              <a:t>topologi,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jaringan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00" dirty="0">
                <a:latin typeface="Trebuchet MS"/>
                <a:cs typeface="Trebuchet MS"/>
              </a:rPr>
              <a:t>jadi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lebih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efisien,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cepat,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50" dirty="0">
                <a:latin typeface="Trebuchet MS"/>
                <a:cs typeface="Trebuchet MS"/>
              </a:rPr>
              <a:t>mudah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80" dirty="0">
                <a:latin typeface="Trebuchet MS"/>
                <a:cs typeface="Trebuchet MS"/>
              </a:rPr>
              <a:t>diperbaiki </a:t>
            </a:r>
            <a:r>
              <a:rPr sz="2800" spc="-60" dirty="0">
                <a:latin typeface="Trebuchet MS"/>
                <a:cs typeface="Trebuchet MS"/>
              </a:rPr>
              <a:t>kalau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60" dirty="0">
                <a:latin typeface="Trebuchet MS"/>
                <a:cs typeface="Trebuchet MS"/>
              </a:rPr>
              <a:t>ada </a:t>
            </a:r>
            <a:r>
              <a:rPr sz="2800" spc="-114" dirty="0">
                <a:latin typeface="Trebuchet MS"/>
                <a:cs typeface="Trebuchet MS"/>
              </a:rPr>
              <a:t>kerusakan,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dan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45" dirty="0">
                <a:latin typeface="Trebuchet MS"/>
                <a:cs typeface="Trebuchet MS"/>
              </a:rPr>
              <a:t>gampang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dikembangkan.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spc="-229" dirty="0">
                <a:latin typeface="Trebuchet MS"/>
                <a:cs typeface="Trebuchet MS"/>
              </a:rPr>
              <a:t>Tujuan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0" dirty="0">
                <a:latin typeface="Trebuchet MS"/>
                <a:cs typeface="Trebuchet MS"/>
              </a:rPr>
              <a:t>Topologi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Jaringan:</a:t>
            </a:r>
            <a:endParaRPr sz="2800">
              <a:latin typeface="Trebuchet MS"/>
              <a:cs typeface="Trebuchet MS"/>
            </a:endParaRPr>
          </a:p>
          <a:p>
            <a:pPr marL="12700" marR="19050">
              <a:lnSpc>
                <a:spcPct val="116100"/>
              </a:lnSpc>
            </a:pPr>
            <a:r>
              <a:rPr sz="2800" spc="-229" dirty="0">
                <a:latin typeface="Trebuchet MS"/>
                <a:cs typeface="Trebuchet MS"/>
              </a:rPr>
              <a:t>Tujuan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topologi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jaringan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adalah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untuk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85" dirty="0">
                <a:latin typeface="Trebuchet MS"/>
                <a:cs typeface="Trebuchet MS"/>
              </a:rPr>
              <a:t>membuat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05" dirty="0">
                <a:latin typeface="Trebuchet MS"/>
                <a:cs typeface="Trebuchet MS"/>
              </a:rPr>
              <a:t>sistem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20" dirty="0">
                <a:latin typeface="Trebuchet MS"/>
                <a:cs typeface="Trebuchet MS"/>
              </a:rPr>
              <a:t>komunikasi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55" dirty="0">
                <a:latin typeface="Trebuchet MS"/>
                <a:cs typeface="Trebuchet MS"/>
              </a:rPr>
              <a:t>antar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25" dirty="0">
                <a:latin typeface="Trebuchet MS"/>
                <a:cs typeface="Trebuchet MS"/>
              </a:rPr>
              <a:t>komputer</a:t>
            </a:r>
            <a:r>
              <a:rPr sz="2800" spc="-8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berjalan </a:t>
            </a:r>
            <a:r>
              <a:rPr sz="2800" spc="-90" dirty="0">
                <a:latin typeface="Trebuchet MS"/>
                <a:cs typeface="Trebuchet MS"/>
              </a:rPr>
              <a:t>lancar,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60" dirty="0">
                <a:latin typeface="Trebuchet MS"/>
                <a:cs typeface="Trebuchet MS"/>
              </a:rPr>
              <a:t>teratur,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dan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10" dirty="0">
                <a:latin typeface="Trebuchet MS"/>
                <a:cs typeface="Trebuchet MS"/>
              </a:rPr>
              <a:t>stabil.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Selain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220" dirty="0">
                <a:latin typeface="Trebuchet MS"/>
                <a:cs typeface="Trebuchet MS"/>
              </a:rPr>
              <a:t>itu,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50" dirty="0">
                <a:latin typeface="Trebuchet MS"/>
                <a:cs typeface="Trebuchet MS"/>
              </a:rPr>
              <a:t>agar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penggunaan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perangkat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60" dirty="0">
                <a:latin typeface="Trebuchet MS"/>
                <a:cs typeface="Trebuchet MS"/>
              </a:rPr>
              <a:t>jaringan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100" dirty="0">
                <a:latin typeface="Trebuchet MS"/>
                <a:cs typeface="Trebuchet MS"/>
              </a:rPr>
              <a:t>jadi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lebih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spc="-90" dirty="0">
                <a:latin typeface="Trebuchet MS"/>
                <a:cs typeface="Trebuchet MS"/>
              </a:rPr>
              <a:t>optimal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25" dirty="0">
                <a:latin typeface="Trebuchet MS"/>
                <a:cs typeface="Trebuchet MS"/>
              </a:rPr>
              <a:t>dan </a:t>
            </a:r>
            <a:r>
              <a:rPr sz="2800" spc="-50" dirty="0">
                <a:latin typeface="Trebuchet MS"/>
                <a:cs typeface="Trebuchet MS"/>
              </a:rPr>
              <a:t>mudah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saat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perawatan</a:t>
            </a:r>
            <a:r>
              <a:rPr sz="2800" spc="-13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atau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penambahan</a:t>
            </a:r>
            <a:r>
              <a:rPr sz="2800" spc="-140" dirty="0">
                <a:latin typeface="Trebuchet MS"/>
                <a:cs typeface="Trebuchet MS"/>
              </a:rPr>
              <a:t> </a:t>
            </a:r>
            <a:r>
              <a:rPr sz="2800" spc="-30" dirty="0">
                <a:latin typeface="Trebuchet MS"/>
                <a:cs typeface="Trebuchet MS"/>
              </a:rPr>
              <a:t>perangkat</a:t>
            </a:r>
            <a:r>
              <a:rPr sz="2800" spc="-1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baru.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1500" y="4716462"/>
            <a:ext cx="44253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9" dirty="0"/>
              <a:t>Terima</a:t>
            </a:r>
            <a:r>
              <a:rPr spc="285" dirty="0"/>
              <a:t> </a:t>
            </a:r>
            <a:r>
              <a:rPr spc="545" dirty="0"/>
              <a:t>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628106" y="6171735"/>
            <a:ext cx="6660515" cy="4102100"/>
            <a:chOff x="11628106" y="6171735"/>
            <a:chExt cx="6660515" cy="4102100"/>
          </a:xfrm>
        </p:grpSpPr>
        <p:sp>
          <p:nvSpPr>
            <p:cNvPr id="3" name="object 3"/>
            <p:cNvSpPr/>
            <p:nvPr/>
          </p:nvSpPr>
          <p:spPr>
            <a:xfrm>
              <a:off x="14173664" y="6171735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63499"/>
                  </a:moveTo>
                  <a:lnTo>
                    <a:pt x="3843305" y="63499"/>
                  </a:lnTo>
                  <a:lnTo>
                    <a:pt x="3852133" y="50799"/>
                  </a:lnTo>
                  <a:lnTo>
                    <a:pt x="3857966" y="38099"/>
                  </a:lnTo>
                  <a:lnTo>
                    <a:pt x="3860073" y="25399"/>
                  </a:lnTo>
                  <a:lnTo>
                    <a:pt x="3857142" y="12699"/>
                  </a:lnTo>
                  <a:lnTo>
                    <a:pt x="3849162" y="0"/>
                  </a:lnTo>
                  <a:lnTo>
                    <a:pt x="3796694" y="0"/>
                  </a:lnTo>
                  <a:lnTo>
                    <a:pt x="3788713" y="12699"/>
                  </a:lnTo>
                  <a:lnTo>
                    <a:pt x="3785782" y="25399"/>
                  </a:lnTo>
                  <a:lnTo>
                    <a:pt x="3787889" y="38099"/>
                  </a:lnTo>
                  <a:lnTo>
                    <a:pt x="3793722" y="50799"/>
                  </a:lnTo>
                  <a:lnTo>
                    <a:pt x="3802550" y="63499"/>
                  </a:lnTo>
                  <a:close/>
                </a:path>
                <a:path w="4114800" h="4102100">
                  <a:moveTo>
                    <a:pt x="3813641" y="2679699"/>
                  </a:moveTo>
                  <a:lnTo>
                    <a:pt x="3832214" y="2679699"/>
                  </a:lnTo>
                  <a:lnTo>
                    <a:pt x="3832214" y="63499"/>
                  </a:lnTo>
                  <a:lnTo>
                    <a:pt x="3813641" y="63499"/>
                  </a:lnTo>
                  <a:lnTo>
                    <a:pt x="3813641" y="2679699"/>
                  </a:lnTo>
                  <a:close/>
                </a:path>
                <a:path w="4114800" h="4102100">
                  <a:moveTo>
                    <a:pt x="3250938" y="850899"/>
                  </a:moveTo>
                  <a:lnTo>
                    <a:pt x="3291694" y="850899"/>
                  </a:lnTo>
                  <a:lnTo>
                    <a:pt x="3300522" y="838199"/>
                  </a:lnTo>
                  <a:lnTo>
                    <a:pt x="3306355" y="825499"/>
                  </a:lnTo>
                  <a:lnTo>
                    <a:pt x="3308462" y="812799"/>
                  </a:lnTo>
                  <a:lnTo>
                    <a:pt x="3305531" y="800099"/>
                  </a:lnTo>
                  <a:lnTo>
                    <a:pt x="3297550" y="787399"/>
                  </a:lnTo>
                  <a:lnTo>
                    <a:pt x="3285739" y="774699"/>
                  </a:lnTo>
                  <a:lnTo>
                    <a:pt x="3256893" y="774699"/>
                  </a:lnTo>
                  <a:lnTo>
                    <a:pt x="3245082" y="787399"/>
                  </a:lnTo>
                  <a:lnTo>
                    <a:pt x="3237101" y="800099"/>
                  </a:lnTo>
                  <a:lnTo>
                    <a:pt x="3234170" y="812799"/>
                  </a:lnTo>
                  <a:lnTo>
                    <a:pt x="3236277" y="825499"/>
                  </a:lnTo>
                  <a:lnTo>
                    <a:pt x="3242110" y="838199"/>
                  </a:lnTo>
                  <a:lnTo>
                    <a:pt x="3250938" y="850899"/>
                  </a:lnTo>
                  <a:close/>
                </a:path>
                <a:path w="4114800" h="4102100">
                  <a:moveTo>
                    <a:pt x="3528422" y="1600199"/>
                  </a:moveTo>
                  <a:lnTo>
                    <a:pt x="3554272" y="1600199"/>
                  </a:lnTo>
                  <a:lnTo>
                    <a:pt x="3280602" y="1320799"/>
                  </a:lnTo>
                  <a:lnTo>
                    <a:pt x="3280602" y="850899"/>
                  </a:lnTo>
                  <a:lnTo>
                    <a:pt x="3262030" y="850899"/>
                  </a:lnTo>
                  <a:lnTo>
                    <a:pt x="3262030" y="1320799"/>
                  </a:lnTo>
                  <a:lnTo>
                    <a:pt x="3261751" y="1333499"/>
                  </a:lnTo>
                  <a:lnTo>
                    <a:pt x="3262494" y="1333499"/>
                  </a:lnTo>
                  <a:lnTo>
                    <a:pt x="3528422" y="1600199"/>
                  </a:lnTo>
                  <a:close/>
                </a:path>
                <a:path w="4114800" h="4102100">
                  <a:moveTo>
                    <a:pt x="3553692" y="1689099"/>
                  </a:moveTo>
                  <a:lnTo>
                    <a:pt x="3617907" y="1689099"/>
                  </a:lnTo>
                  <a:lnTo>
                    <a:pt x="3624570" y="1676399"/>
                  </a:lnTo>
                  <a:lnTo>
                    <a:pt x="3636585" y="1663699"/>
                  </a:lnTo>
                  <a:lnTo>
                    <a:pt x="3640589" y="1638299"/>
                  </a:lnTo>
                  <a:lnTo>
                    <a:pt x="3636585" y="1625599"/>
                  </a:lnTo>
                  <a:lnTo>
                    <a:pt x="3624570" y="1600199"/>
                  </a:lnTo>
                  <a:lnTo>
                    <a:pt x="3608389" y="1587499"/>
                  </a:lnTo>
                  <a:lnTo>
                    <a:pt x="3571603" y="1587499"/>
                  </a:lnTo>
                  <a:lnTo>
                    <a:pt x="3554272" y="1600199"/>
                  </a:lnTo>
                  <a:lnTo>
                    <a:pt x="3528422" y="1600199"/>
                  </a:lnTo>
                  <a:lnTo>
                    <a:pt x="3541086" y="1612899"/>
                  </a:lnTo>
                  <a:lnTo>
                    <a:pt x="3532886" y="1625599"/>
                  </a:lnTo>
                  <a:lnTo>
                    <a:pt x="3531138" y="1650999"/>
                  </a:lnTo>
                  <a:lnTo>
                    <a:pt x="3535849" y="1663699"/>
                  </a:lnTo>
                  <a:lnTo>
                    <a:pt x="3547029" y="1676399"/>
                  </a:lnTo>
                  <a:lnTo>
                    <a:pt x="3553692" y="1689099"/>
                  </a:lnTo>
                  <a:close/>
                </a:path>
                <a:path w="4114800" h="4102100">
                  <a:moveTo>
                    <a:pt x="4050723" y="4000499"/>
                  </a:moveTo>
                  <a:lnTo>
                    <a:pt x="4069388" y="4000499"/>
                  </a:lnTo>
                  <a:lnTo>
                    <a:pt x="4069388" y="3213099"/>
                  </a:lnTo>
                  <a:lnTo>
                    <a:pt x="4068181" y="3213099"/>
                  </a:lnTo>
                  <a:lnTo>
                    <a:pt x="4067067" y="3200399"/>
                  </a:lnTo>
                  <a:lnTo>
                    <a:pt x="4065581" y="3200399"/>
                  </a:lnTo>
                  <a:lnTo>
                    <a:pt x="3595132" y="2806699"/>
                  </a:lnTo>
                  <a:lnTo>
                    <a:pt x="3595132" y="1689099"/>
                  </a:lnTo>
                  <a:lnTo>
                    <a:pt x="3576467" y="1689099"/>
                  </a:lnTo>
                  <a:lnTo>
                    <a:pt x="3576374" y="2806699"/>
                  </a:lnTo>
                  <a:lnTo>
                    <a:pt x="3579717" y="2806699"/>
                  </a:lnTo>
                  <a:lnTo>
                    <a:pt x="4050723" y="3213099"/>
                  </a:lnTo>
                  <a:lnTo>
                    <a:pt x="4050723" y="4000499"/>
                  </a:lnTo>
                  <a:close/>
                </a:path>
                <a:path w="4114800" h="4102100">
                  <a:moveTo>
                    <a:pt x="3311114" y="1854199"/>
                  </a:moveTo>
                  <a:lnTo>
                    <a:pt x="3351870" y="1854199"/>
                  </a:lnTo>
                  <a:lnTo>
                    <a:pt x="3360698" y="1841499"/>
                  </a:lnTo>
                  <a:lnTo>
                    <a:pt x="3366531" y="1828799"/>
                  </a:lnTo>
                  <a:lnTo>
                    <a:pt x="3368638" y="1816099"/>
                  </a:lnTo>
                  <a:lnTo>
                    <a:pt x="3365707" y="1803399"/>
                  </a:lnTo>
                  <a:lnTo>
                    <a:pt x="3357726" y="1790699"/>
                  </a:lnTo>
                  <a:lnTo>
                    <a:pt x="3345915" y="1777999"/>
                  </a:lnTo>
                  <a:lnTo>
                    <a:pt x="3317069" y="1777999"/>
                  </a:lnTo>
                  <a:lnTo>
                    <a:pt x="3305258" y="1790699"/>
                  </a:lnTo>
                  <a:lnTo>
                    <a:pt x="3297277" y="1803399"/>
                  </a:lnTo>
                  <a:lnTo>
                    <a:pt x="3294346" y="1816099"/>
                  </a:lnTo>
                  <a:lnTo>
                    <a:pt x="3296453" y="1828799"/>
                  </a:lnTo>
                  <a:lnTo>
                    <a:pt x="3302286" y="1841499"/>
                  </a:lnTo>
                  <a:lnTo>
                    <a:pt x="3311114" y="1854199"/>
                  </a:lnTo>
                  <a:close/>
                </a:path>
                <a:path w="4114800" h="4102100">
                  <a:moveTo>
                    <a:pt x="3293046" y="2247899"/>
                  </a:moveTo>
                  <a:lnTo>
                    <a:pt x="3340128" y="2247899"/>
                  </a:lnTo>
                  <a:lnTo>
                    <a:pt x="3341057" y="2235199"/>
                  </a:lnTo>
                  <a:lnTo>
                    <a:pt x="3340778" y="2235199"/>
                  </a:lnTo>
                  <a:lnTo>
                    <a:pt x="3340778" y="1854199"/>
                  </a:lnTo>
                  <a:lnTo>
                    <a:pt x="3322206" y="1854199"/>
                  </a:lnTo>
                  <a:lnTo>
                    <a:pt x="3322206" y="2235199"/>
                  </a:lnTo>
                  <a:lnTo>
                    <a:pt x="3293046" y="2247899"/>
                  </a:lnTo>
                  <a:close/>
                </a:path>
                <a:path w="4114800" h="4102100">
                  <a:moveTo>
                    <a:pt x="3116094" y="1981199"/>
                  </a:moveTo>
                  <a:lnTo>
                    <a:pt x="3174506" y="1981199"/>
                  </a:lnTo>
                  <a:lnTo>
                    <a:pt x="3180339" y="1968499"/>
                  </a:lnTo>
                  <a:lnTo>
                    <a:pt x="3182445" y="1955799"/>
                  </a:lnTo>
                  <a:lnTo>
                    <a:pt x="3179514" y="1943099"/>
                  </a:lnTo>
                  <a:lnTo>
                    <a:pt x="3171534" y="1930399"/>
                  </a:lnTo>
                  <a:lnTo>
                    <a:pt x="3159723" y="1917699"/>
                  </a:lnTo>
                  <a:lnTo>
                    <a:pt x="3130877" y="1917699"/>
                  </a:lnTo>
                  <a:lnTo>
                    <a:pt x="3119066" y="1930399"/>
                  </a:lnTo>
                  <a:lnTo>
                    <a:pt x="3111085" y="1943099"/>
                  </a:lnTo>
                  <a:lnTo>
                    <a:pt x="3108154" y="1955799"/>
                  </a:lnTo>
                  <a:lnTo>
                    <a:pt x="3110261" y="1968499"/>
                  </a:lnTo>
                  <a:lnTo>
                    <a:pt x="3116094" y="1981199"/>
                  </a:lnTo>
                  <a:close/>
                </a:path>
                <a:path w="4114800" h="4102100">
                  <a:moveTo>
                    <a:pt x="2970158" y="3911599"/>
                  </a:moveTo>
                  <a:lnTo>
                    <a:pt x="3585753" y="3911599"/>
                  </a:lnTo>
                  <a:lnTo>
                    <a:pt x="3748079" y="3746499"/>
                  </a:lnTo>
                  <a:lnTo>
                    <a:pt x="3750587" y="3746499"/>
                  </a:lnTo>
                  <a:lnTo>
                    <a:pt x="3750308" y="3733799"/>
                  </a:lnTo>
                  <a:lnTo>
                    <a:pt x="3750308" y="3289299"/>
                  </a:lnTo>
                  <a:lnTo>
                    <a:pt x="3750122" y="3276599"/>
                  </a:lnTo>
                  <a:lnTo>
                    <a:pt x="3746686" y="3276599"/>
                  </a:lnTo>
                  <a:lnTo>
                    <a:pt x="3154586" y="2730499"/>
                  </a:lnTo>
                  <a:lnTo>
                    <a:pt x="3154586" y="1993899"/>
                  </a:lnTo>
                  <a:lnTo>
                    <a:pt x="3165678" y="1981199"/>
                  </a:lnTo>
                  <a:lnTo>
                    <a:pt x="3124922" y="1981199"/>
                  </a:lnTo>
                  <a:lnTo>
                    <a:pt x="3136013" y="1993899"/>
                  </a:lnTo>
                  <a:lnTo>
                    <a:pt x="3136013" y="2743199"/>
                  </a:lnTo>
                  <a:lnTo>
                    <a:pt x="3139078" y="2743199"/>
                  </a:lnTo>
                  <a:lnTo>
                    <a:pt x="3731735" y="3289299"/>
                  </a:lnTo>
                  <a:lnTo>
                    <a:pt x="3731735" y="3733799"/>
                  </a:lnTo>
                  <a:lnTo>
                    <a:pt x="3577024" y="3886199"/>
                  </a:lnTo>
                  <a:lnTo>
                    <a:pt x="2944828" y="3886199"/>
                  </a:lnTo>
                  <a:lnTo>
                    <a:pt x="2970158" y="3911599"/>
                  </a:lnTo>
                  <a:close/>
                </a:path>
                <a:path w="4114800" h="4102100">
                  <a:moveTo>
                    <a:pt x="3236840" y="2336799"/>
                  </a:moveTo>
                  <a:lnTo>
                    <a:pt x="3278374" y="2336799"/>
                  </a:lnTo>
                  <a:lnTo>
                    <a:pt x="3293296" y="2324099"/>
                  </a:lnTo>
                  <a:lnTo>
                    <a:pt x="3302542" y="2298699"/>
                  </a:lnTo>
                  <a:lnTo>
                    <a:pt x="3305693" y="2285999"/>
                  </a:lnTo>
                  <a:lnTo>
                    <a:pt x="3302333" y="2260599"/>
                  </a:lnTo>
                  <a:lnTo>
                    <a:pt x="3336785" y="2247899"/>
                  </a:lnTo>
                  <a:lnTo>
                    <a:pt x="3293046" y="2247899"/>
                  </a:lnTo>
                  <a:lnTo>
                    <a:pt x="3278406" y="2235199"/>
                  </a:lnTo>
                  <a:lnTo>
                    <a:pt x="3223584" y="2235199"/>
                  </a:lnTo>
                  <a:lnTo>
                    <a:pt x="3207286" y="2247899"/>
                  </a:lnTo>
                  <a:lnTo>
                    <a:pt x="3198093" y="2273299"/>
                  </a:lnTo>
                  <a:lnTo>
                    <a:pt x="3196630" y="2298699"/>
                  </a:lnTo>
                  <a:lnTo>
                    <a:pt x="3203525" y="2311399"/>
                  </a:lnTo>
                  <a:lnTo>
                    <a:pt x="3217989" y="2324099"/>
                  </a:lnTo>
                  <a:lnTo>
                    <a:pt x="3236840" y="2336799"/>
                  </a:lnTo>
                  <a:close/>
                </a:path>
                <a:path w="4114800" h="4102100">
                  <a:moveTo>
                    <a:pt x="2891363" y="2489199"/>
                  </a:moveTo>
                  <a:lnTo>
                    <a:pt x="2949775" y="2489199"/>
                  </a:lnTo>
                  <a:lnTo>
                    <a:pt x="2955608" y="2476499"/>
                  </a:lnTo>
                  <a:lnTo>
                    <a:pt x="2957715" y="2463799"/>
                  </a:lnTo>
                  <a:lnTo>
                    <a:pt x="2954784" y="2451099"/>
                  </a:lnTo>
                  <a:lnTo>
                    <a:pt x="2946803" y="2438399"/>
                  </a:lnTo>
                  <a:lnTo>
                    <a:pt x="2934992" y="2425699"/>
                  </a:lnTo>
                  <a:lnTo>
                    <a:pt x="2906146" y="2425699"/>
                  </a:lnTo>
                  <a:lnTo>
                    <a:pt x="2894335" y="2438399"/>
                  </a:lnTo>
                  <a:lnTo>
                    <a:pt x="2886355" y="2451099"/>
                  </a:lnTo>
                  <a:lnTo>
                    <a:pt x="2883424" y="2463799"/>
                  </a:lnTo>
                  <a:lnTo>
                    <a:pt x="2885530" y="2476499"/>
                  </a:lnTo>
                  <a:lnTo>
                    <a:pt x="2891363" y="2489199"/>
                  </a:lnTo>
                  <a:close/>
                </a:path>
                <a:path w="4114800" h="4102100">
                  <a:moveTo>
                    <a:pt x="3533471" y="3733799"/>
                  </a:moveTo>
                  <a:lnTo>
                    <a:pt x="3554764" y="3721099"/>
                  </a:lnTo>
                  <a:lnTo>
                    <a:pt x="3572183" y="3708399"/>
                  </a:lnTo>
                  <a:lnTo>
                    <a:pt x="3583944" y="3695699"/>
                  </a:lnTo>
                  <a:lnTo>
                    <a:pt x="3588261" y="3670299"/>
                  </a:lnTo>
                  <a:lnTo>
                    <a:pt x="3584782" y="3657599"/>
                  </a:lnTo>
                  <a:lnTo>
                    <a:pt x="3575202" y="3644899"/>
                  </a:lnTo>
                  <a:lnTo>
                    <a:pt x="3560798" y="3632199"/>
                  </a:lnTo>
                  <a:lnTo>
                    <a:pt x="3542850" y="3619499"/>
                  </a:lnTo>
                  <a:lnTo>
                    <a:pt x="3542850" y="3340099"/>
                  </a:lnTo>
                  <a:lnTo>
                    <a:pt x="3539600" y="3340099"/>
                  </a:lnTo>
                  <a:lnTo>
                    <a:pt x="2929855" y="2730499"/>
                  </a:lnTo>
                  <a:lnTo>
                    <a:pt x="2929855" y="2501899"/>
                  </a:lnTo>
                  <a:lnTo>
                    <a:pt x="2940947" y="2489199"/>
                  </a:lnTo>
                  <a:lnTo>
                    <a:pt x="2900191" y="2489199"/>
                  </a:lnTo>
                  <a:lnTo>
                    <a:pt x="2911283" y="2501899"/>
                  </a:lnTo>
                  <a:lnTo>
                    <a:pt x="2911283" y="2730499"/>
                  </a:lnTo>
                  <a:lnTo>
                    <a:pt x="2911004" y="2730499"/>
                  </a:lnTo>
                  <a:lnTo>
                    <a:pt x="2911747" y="2743199"/>
                  </a:lnTo>
                  <a:lnTo>
                    <a:pt x="3524184" y="3352799"/>
                  </a:lnTo>
                  <a:lnTo>
                    <a:pt x="3524184" y="3619499"/>
                  </a:lnTo>
                  <a:lnTo>
                    <a:pt x="3506183" y="3632199"/>
                  </a:lnTo>
                  <a:lnTo>
                    <a:pt x="3491752" y="3644899"/>
                  </a:lnTo>
                  <a:lnTo>
                    <a:pt x="3482161" y="3657599"/>
                  </a:lnTo>
                  <a:lnTo>
                    <a:pt x="3478681" y="3670299"/>
                  </a:lnTo>
                  <a:lnTo>
                    <a:pt x="3482998" y="3695699"/>
                  </a:lnTo>
                  <a:lnTo>
                    <a:pt x="3494758" y="3708399"/>
                  </a:lnTo>
                  <a:lnTo>
                    <a:pt x="3512177" y="3721099"/>
                  </a:lnTo>
                  <a:lnTo>
                    <a:pt x="3533471" y="3733799"/>
                  </a:lnTo>
                  <a:close/>
                </a:path>
                <a:path w="4114800" h="4102100">
                  <a:moveTo>
                    <a:pt x="3801634" y="2781299"/>
                  </a:moveTo>
                  <a:lnTo>
                    <a:pt x="3844221" y="2781299"/>
                  </a:lnTo>
                  <a:lnTo>
                    <a:pt x="3861640" y="2768599"/>
                  </a:lnTo>
                  <a:lnTo>
                    <a:pt x="3873401" y="2755899"/>
                  </a:lnTo>
                  <a:lnTo>
                    <a:pt x="3877717" y="2730499"/>
                  </a:lnTo>
                  <a:lnTo>
                    <a:pt x="3874225" y="2705099"/>
                  </a:lnTo>
                  <a:lnTo>
                    <a:pt x="3864612" y="2692399"/>
                  </a:lnTo>
                  <a:lnTo>
                    <a:pt x="3850176" y="2679699"/>
                  </a:lnTo>
                  <a:lnTo>
                    <a:pt x="3795640" y="2679699"/>
                  </a:lnTo>
                  <a:lnTo>
                    <a:pt x="3781209" y="2692399"/>
                  </a:lnTo>
                  <a:lnTo>
                    <a:pt x="3771617" y="2705099"/>
                  </a:lnTo>
                  <a:lnTo>
                    <a:pt x="3768138" y="2730499"/>
                  </a:lnTo>
                  <a:lnTo>
                    <a:pt x="3772455" y="2755899"/>
                  </a:lnTo>
                  <a:lnTo>
                    <a:pt x="3784215" y="2768599"/>
                  </a:lnTo>
                  <a:lnTo>
                    <a:pt x="3801634" y="2781299"/>
                  </a:lnTo>
                  <a:close/>
                </a:path>
                <a:path w="4114800" h="4102100">
                  <a:moveTo>
                    <a:pt x="3012447" y="3721099"/>
                  </a:moveTo>
                  <a:lnTo>
                    <a:pt x="3035999" y="3721099"/>
                  </a:lnTo>
                  <a:lnTo>
                    <a:pt x="2705311" y="3390899"/>
                  </a:lnTo>
                  <a:lnTo>
                    <a:pt x="2246191" y="3390899"/>
                  </a:lnTo>
                  <a:lnTo>
                    <a:pt x="2146084" y="3213099"/>
                  </a:lnTo>
                  <a:lnTo>
                    <a:pt x="1414409" y="3213099"/>
                  </a:lnTo>
                  <a:lnTo>
                    <a:pt x="1411174" y="3200399"/>
                  </a:lnTo>
                  <a:lnTo>
                    <a:pt x="1405587" y="3187699"/>
                  </a:lnTo>
                  <a:lnTo>
                    <a:pt x="1397772" y="3174999"/>
                  </a:lnTo>
                  <a:lnTo>
                    <a:pt x="1387850" y="3174999"/>
                  </a:lnTo>
                  <a:lnTo>
                    <a:pt x="1367184" y="3162299"/>
                  </a:lnTo>
                  <a:lnTo>
                    <a:pt x="1346282" y="3162299"/>
                  </a:lnTo>
                  <a:lnTo>
                    <a:pt x="1327453" y="3174999"/>
                  </a:lnTo>
                  <a:lnTo>
                    <a:pt x="1313002" y="3187699"/>
                  </a:lnTo>
                  <a:lnTo>
                    <a:pt x="1306394" y="3213099"/>
                  </a:lnTo>
                  <a:lnTo>
                    <a:pt x="1306595" y="3225799"/>
                  </a:lnTo>
                  <a:lnTo>
                    <a:pt x="2132712" y="3225799"/>
                  </a:lnTo>
                  <a:lnTo>
                    <a:pt x="2232819" y="3403599"/>
                  </a:lnTo>
                  <a:lnTo>
                    <a:pt x="2695281" y="3403599"/>
                  </a:lnTo>
                  <a:lnTo>
                    <a:pt x="3012447" y="3721099"/>
                  </a:lnTo>
                  <a:close/>
                </a:path>
                <a:path w="4114800" h="4102100">
                  <a:moveTo>
                    <a:pt x="632264" y="3530599"/>
                  </a:moveTo>
                  <a:lnTo>
                    <a:pt x="681342" y="3530599"/>
                  </a:lnTo>
                  <a:lnTo>
                    <a:pt x="689474" y="3517899"/>
                  </a:lnTo>
                  <a:lnTo>
                    <a:pt x="694436" y="3505199"/>
                  </a:lnTo>
                  <a:lnTo>
                    <a:pt x="1207416" y="3505199"/>
                  </a:lnTo>
                  <a:lnTo>
                    <a:pt x="1341512" y="3276599"/>
                  </a:lnTo>
                  <a:lnTo>
                    <a:pt x="1378785" y="3276599"/>
                  </a:lnTo>
                  <a:lnTo>
                    <a:pt x="1395197" y="3263899"/>
                  </a:lnTo>
                  <a:lnTo>
                    <a:pt x="1407909" y="3251199"/>
                  </a:lnTo>
                  <a:lnTo>
                    <a:pt x="1411252" y="3238499"/>
                  </a:lnTo>
                  <a:lnTo>
                    <a:pt x="1413481" y="3238499"/>
                  </a:lnTo>
                  <a:lnTo>
                    <a:pt x="1414503" y="3225799"/>
                  </a:lnTo>
                  <a:lnTo>
                    <a:pt x="1306595" y="3225799"/>
                  </a:lnTo>
                  <a:lnTo>
                    <a:pt x="1313133" y="3251199"/>
                  </a:lnTo>
                  <a:lnTo>
                    <a:pt x="1325539" y="3263899"/>
                  </a:lnTo>
                  <a:lnTo>
                    <a:pt x="1194044" y="3492499"/>
                  </a:lnTo>
                  <a:lnTo>
                    <a:pt x="621352" y="3492499"/>
                  </a:lnTo>
                  <a:lnTo>
                    <a:pt x="624283" y="3517899"/>
                  </a:lnTo>
                  <a:lnTo>
                    <a:pt x="632264" y="3530599"/>
                  </a:lnTo>
                  <a:close/>
                </a:path>
                <a:path w="4114800" h="4102100">
                  <a:moveTo>
                    <a:pt x="3305783" y="3441699"/>
                  </a:moveTo>
                  <a:lnTo>
                    <a:pt x="3360358" y="3441699"/>
                  </a:lnTo>
                  <a:lnTo>
                    <a:pt x="3374790" y="3428999"/>
                  </a:lnTo>
                  <a:lnTo>
                    <a:pt x="3384381" y="3403599"/>
                  </a:lnTo>
                  <a:lnTo>
                    <a:pt x="3387860" y="3390899"/>
                  </a:lnTo>
                  <a:lnTo>
                    <a:pt x="3383544" y="3365499"/>
                  </a:lnTo>
                  <a:lnTo>
                    <a:pt x="3371783" y="3352799"/>
                  </a:lnTo>
                  <a:lnTo>
                    <a:pt x="3354364" y="3340099"/>
                  </a:lnTo>
                  <a:lnTo>
                    <a:pt x="3311777" y="3340099"/>
                  </a:lnTo>
                  <a:lnTo>
                    <a:pt x="3294358" y="3352799"/>
                  </a:lnTo>
                  <a:lnTo>
                    <a:pt x="3282598" y="3365499"/>
                  </a:lnTo>
                  <a:lnTo>
                    <a:pt x="3278281" y="3390899"/>
                  </a:lnTo>
                  <a:lnTo>
                    <a:pt x="3281760" y="3403599"/>
                  </a:lnTo>
                  <a:lnTo>
                    <a:pt x="3291351" y="3428999"/>
                  </a:lnTo>
                  <a:lnTo>
                    <a:pt x="3305783" y="3441699"/>
                  </a:lnTo>
                  <a:close/>
                </a:path>
                <a:path w="4114800" h="4102100">
                  <a:moveTo>
                    <a:pt x="3025134" y="3733799"/>
                  </a:moveTo>
                  <a:lnTo>
                    <a:pt x="3342357" y="3733799"/>
                  </a:lnTo>
                  <a:lnTo>
                    <a:pt x="3342357" y="3441699"/>
                  </a:lnTo>
                  <a:lnTo>
                    <a:pt x="3323784" y="3441699"/>
                  </a:lnTo>
                  <a:lnTo>
                    <a:pt x="3323784" y="3721099"/>
                  </a:lnTo>
                  <a:lnTo>
                    <a:pt x="3012447" y="3721099"/>
                  </a:lnTo>
                  <a:lnTo>
                    <a:pt x="3025134" y="3733799"/>
                  </a:lnTo>
                  <a:close/>
                </a:path>
                <a:path w="4114800" h="4102100">
                  <a:moveTo>
                    <a:pt x="3893848" y="3479799"/>
                  </a:moveTo>
                  <a:lnTo>
                    <a:pt x="3936435" y="3479799"/>
                  </a:lnTo>
                  <a:lnTo>
                    <a:pt x="3915142" y="3467099"/>
                  </a:lnTo>
                  <a:lnTo>
                    <a:pt x="3893848" y="3479799"/>
                  </a:lnTo>
                  <a:close/>
                </a:path>
                <a:path w="4114800" h="4102100">
                  <a:moveTo>
                    <a:pt x="621352" y="3492499"/>
                  </a:moveTo>
                  <a:lnTo>
                    <a:pt x="694436" y="3492499"/>
                  </a:lnTo>
                  <a:lnTo>
                    <a:pt x="689526" y="3479799"/>
                  </a:lnTo>
                  <a:lnTo>
                    <a:pt x="681412" y="3467099"/>
                  </a:lnTo>
                  <a:lnTo>
                    <a:pt x="632264" y="3467099"/>
                  </a:lnTo>
                  <a:lnTo>
                    <a:pt x="624283" y="3479799"/>
                  </a:lnTo>
                  <a:lnTo>
                    <a:pt x="621352" y="3492499"/>
                  </a:lnTo>
                  <a:close/>
                </a:path>
                <a:path w="4114800" h="4102100">
                  <a:moveTo>
                    <a:pt x="2604368" y="4063999"/>
                  </a:moveTo>
                  <a:lnTo>
                    <a:pt x="3721706" y="4063999"/>
                  </a:lnTo>
                  <a:lnTo>
                    <a:pt x="3921271" y="3860799"/>
                  </a:lnTo>
                  <a:lnTo>
                    <a:pt x="3924428" y="3860799"/>
                  </a:lnTo>
                  <a:lnTo>
                    <a:pt x="3924428" y="3581399"/>
                  </a:lnTo>
                  <a:lnTo>
                    <a:pt x="3942429" y="3568699"/>
                  </a:lnTo>
                  <a:lnTo>
                    <a:pt x="3956861" y="3555999"/>
                  </a:lnTo>
                  <a:lnTo>
                    <a:pt x="3966452" y="3543299"/>
                  </a:lnTo>
                  <a:lnTo>
                    <a:pt x="3969931" y="3530599"/>
                  </a:lnTo>
                  <a:lnTo>
                    <a:pt x="3965615" y="3505199"/>
                  </a:lnTo>
                  <a:lnTo>
                    <a:pt x="3953854" y="3479799"/>
                  </a:lnTo>
                  <a:lnTo>
                    <a:pt x="3876429" y="3479799"/>
                  </a:lnTo>
                  <a:lnTo>
                    <a:pt x="3864669" y="3505199"/>
                  </a:lnTo>
                  <a:lnTo>
                    <a:pt x="3860352" y="3530599"/>
                  </a:lnTo>
                  <a:lnTo>
                    <a:pt x="3863831" y="3543299"/>
                  </a:lnTo>
                  <a:lnTo>
                    <a:pt x="3873422" y="3555999"/>
                  </a:lnTo>
                  <a:lnTo>
                    <a:pt x="3887854" y="3568699"/>
                  </a:lnTo>
                  <a:lnTo>
                    <a:pt x="3905855" y="3581399"/>
                  </a:lnTo>
                  <a:lnTo>
                    <a:pt x="3905855" y="3860799"/>
                  </a:lnTo>
                  <a:lnTo>
                    <a:pt x="3713534" y="4051299"/>
                  </a:lnTo>
                  <a:lnTo>
                    <a:pt x="2591845" y="4051299"/>
                  </a:lnTo>
                  <a:lnTo>
                    <a:pt x="2604368" y="4063999"/>
                  </a:lnTo>
                  <a:close/>
                </a:path>
                <a:path w="4114800" h="4102100">
                  <a:moveTo>
                    <a:pt x="2944828" y="3886199"/>
                  </a:moveTo>
                  <a:lnTo>
                    <a:pt x="2980281" y="3886199"/>
                  </a:lnTo>
                  <a:lnTo>
                    <a:pt x="2649778" y="3555999"/>
                  </a:lnTo>
                  <a:lnTo>
                    <a:pt x="1907610" y="3555999"/>
                  </a:lnTo>
                  <a:lnTo>
                    <a:pt x="1901084" y="3543299"/>
                  </a:lnTo>
                  <a:lnTo>
                    <a:pt x="1889048" y="3530599"/>
                  </a:lnTo>
                  <a:lnTo>
                    <a:pt x="1872781" y="3517899"/>
                  </a:lnTo>
                  <a:lnTo>
                    <a:pt x="1832269" y="3517899"/>
                  </a:lnTo>
                  <a:lnTo>
                    <a:pt x="1814850" y="3530599"/>
                  </a:lnTo>
                  <a:lnTo>
                    <a:pt x="1803090" y="3543299"/>
                  </a:lnTo>
                  <a:lnTo>
                    <a:pt x="1798773" y="3568699"/>
                  </a:lnTo>
                  <a:lnTo>
                    <a:pt x="1800931" y="3581399"/>
                  </a:lnTo>
                  <a:lnTo>
                    <a:pt x="2640863" y="3581399"/>
                  </a:lnTo>
                  <a:lnTo>
                    <a:pt x="2944828" y="3886199"/>
                  </a:lnTo>
                  <a:close/>
                </a:path>
                <a:path w="4114800" h="4102100">
                  <a:moveTo>
                    <a:pt x="1832269" y="3619499"/>
                  </a:moveTo>
                  <a:lnTo>
                    <a:pt x="1872780" y="3619499"/>
                  </a:lnTo>
                  <a:lnTo>
                    <a:pt x="1889037" y="3606799"/>
                  </a:lnTo>
                  <a:lnTo>
                    <a:pt x="1901045" y="3594099"/>
                  </a:lnTo>
                  <a:lnTo>
                    <a:pt x="1907517" y="3581399"/>
                  </a:lnTo>
                  <a:lnTo>
                    <a:pt x="1800931" y="3581399"/>
                  </a:lnTo>
                  <a:lnTo>
                    <a:pt x="1803090" y="3594099"/>
                  </a:lnTo>
                  <a:lnTo>
                    <a:pt x="1814850" y="3606799"/>
                  </a:lnTo>
                  <a:lnTo>
                    <a:pt x="1832269" y="3619499"/>
                  </a:lnTo>
                  <a:close/>
                </a:path>
                <a:path w="4114800" h="4102100">
                  <a:moveTo>
                    <a:pt x="2591845" y="4051299"/>
                  </a:moveTo>
                  <a:lnTo>
                    <a:pt x="2615233" y="4051299"/>
                  </a:lnTo>
                  <a:lnTo>
                    <a:pt x="2276186" y="3708399"/>
                  </a:lnTo>
                  <a:lnTo>
                    <a:pt x="1298980" y="3708399"/>
                  </a:lnTo>
                  <a:lnTo>
                    <a:pt x="1294070" y="3695699"/>
                  </a:lnTo>
                  <a:lnTo>
                    <a:pt x="1285956" y="3682999"/>
                  </a:lnTo>
                  <a:lnTo>
                    <a:pt x="1236807" y="3682999"/>
                  </a:lnTo>
                  <a:lnTo>
                    <a:pt x="1228827" y="3695699"/>
                  </a:lnTo>
                  <a:lnTo>
                    <a:pt x="1225896" y="3721099"/>
                  </a:lnTo>
                  <a:lnTo>
                    <a:pt x="2266250" y="3721099"/>
                  </a:lnTo>
                  <a:lnTo>
                    <a:pt x="2591845" y="4051299"/>
                  </a:lnTo>
                  <a:close/>
                </a:path>
                <a:path w="4114800" h="4102100">
                  <a:moveTo>
                    <a:pt x="1236807" y="3746499"/>
                  </a:moveTo>
                  <a:lnTo>
                    <a:pt x="1285886" y="3746499"/>
                  </a:lnTo>
                  <a:lnTo>
                    <a:pt x="1294017" y="3733799"/>
                  </a:lnTo>
                  <a:lnTo>
                    <a:pt x="1298980" y="3721099"/>
                  </a:lnTo>
                  <a:lnTo>
                    <a:pt x="1225896" y="3721099"/>
                  </a:lnTo>
                  <a:lnTo>
                    <a:pt x="1228827" y="3733799"/>
                  </a:lnTo>
                  <a:lnTo>
                    <a:pt x="1236807" y="3746499"/>
                  </a:lnTo>
                  <a:close/>
                </a:path>
                <a:path w="4114800" h="4102100">
                  <a:moveTo>
                    <a:pt x="2165218" y="3936999"/>
                  </a:moveTo>
                  <a:lnTo>
                    <a:pt x="2205730" y="3936999"/>
                  </a:lnTo>
                  <a:lnTo>
                    <a:pt x="2223149" y="3924299"/>
                  </a:lnTo>
                  <a:lnTo>
                    <a:pt x="2234910" y="3911599"/>
                  </a:lnTo>
                  <a:lnTo>
                    <a:pt x="2239227" y="3886199"/>
                  </a:lnTo>
                  <a:lnTo>
                    <a:pt x="2234910" y="3860799"/>
                  </a:lnTo>
                  <a:lnTo>
                    <a:pt x="2223149" y="3848099"/>
                  </a:lnTo>
                  <a:lnTo>
                    <a:pt x="2205730" y="3835399"/>
                  </a:lnTo>
                  <a:lnTo>
                    <a:pt x="2165179" y="3835399"/>
                  </a:lnTo>
                  <a:lnTo>
                    <a:pt x="2148916" y="3848099"/>
                  </a:lnTo>
                  <a:lnTo>
                    <a:pt x="2136902" y="3860799"/>
                  </a:lnTo>
                  <a:lnTo>
                    <a:pt x="2130390" y="3873499"/>
                  </a:lnTo>
                  <a:lnTo>
                    <a:pt x="2931" y="3873499"/>
                  </a:lnTo>
                  <a:lnTo>
                    <a:pt x="0" y="3886199"/>
                  </a:lnTo>
                  <a:lnTo>
                    <a:pt x="2931" y="3898899"/>
                  </a:lnTo>
                  <a:lnTo>
                    <a:pt x="2130390" y="3898899"/>
                  </a:lnTo>
                  <a:lnTo>
                    <a:pt x="2136915" y="3911599"/>
                  </a:lnTo>
                  <a:lnTo>
                    <a:pt x="2148951" y="3924299"/>
                  </a:lnTo>
                  <a:lnTo>
                    <a:pt x="2165218" y="3936999"/>
                  </a:lnTo>
                  <a:close/>
                </a:path>
                <a:path w="4114800" h="4102100">
                  <a:moveTo>
                    <a:pt x="2931" y="3873499"/>
                  </a:moveTo>
                  <a:lnTo>
                    <a:pt x="73083" y="3873499"/>
                  </a:lnTo>
                  <a:lnTo>
                    <a:pt x="68173" y="3860799"/>
                  </a:lnTo>
                  <a:lnTo>
                    <a:pt x="60059" y="3860799"/>
                  </a:lnTo>
                  <a:lnTo>
                    <a:pt x="49473" y="3848099"/>
                  </a:lnTo>
                  <a:lnTo>
                    <a:pt x="22722" y="3848099"/>
                  </a:lnTo>
                  <a:lnTo>
                    <a:pt x="10911" y="3860799"/>
                  </a:lnTo>
                  <a:lnTo>
                    <a:pt x="2931" y="3873499"/>
                  </a:lnTo>
                  <a:close/>
                </a:path>
                <a:path w="4114800" h="4102100">
                  <a:moveTo>
                    <a:pt x="22722" y="3924299"/>
                  </a:moveTo>
                  <a:lnTo>
                    <a:pt x="49421" y="3924299"/>
                  </a:lnTo>
                  <a:lnTo>
                    <a:pt x="59990" y="3911599"/>
                  </a:lnTo>
                  <a:lnTo>
                    <a:pt x="68121" y="3911599"/>
                  </a:lnTo>
                  <a:lnTo>
                    <a:pt x="73083" y="3898899"/>
                  </a:lnTo>
                  <a:lnTo>
                    <a:pt x="2931" y="3898899"/>
                  </a:lnTo>
                  <a:lnTo>
                    <a:pt x="10911" y="3911599"/>
                  </a:lnTo>
                  <a:lnTo>
                    <a:pt x="22722" y="3924299"/>
                  </a:lnTo>
                  <a:close/>
                </a:path>
                <a:path w="4114800" h="4102100">
                  <a:moveTo>
                    <a:pt x="4038716" y="4102099"/>
                  </a:moveTo>
                  <a:lnTo>
                    <a:pt x="4081303" y="4102099"/>
                  </a:lnTo>
                  <a:lnTo>
                    <a:pt x="4098722" y="4089399"/>
                  </a:lnTo>
                  <a:lnTo>
                    <a:pt x="4110482" y="4076699"/>
                  </a:lnTo>
                  <a:lnTo>
                    <a:pt x="4114799" y="4051299"/>
                  </a:lnTo>
                  <a:lnTo>
                    <a:pt x="4111321" y="4038599"/>
                  </a:lnTo>
                  <a:lnTo>
                    <a:pt x="4101740" y="4013199"/>
                  </a:lnTo>
                  <a:lnTo>
                    <a:pt x="4087336" y="4000499"/>
                  </a:lnTo>
                  <a:lnTo>
                    <a:pt x="4032722" y="4000499"/>
                  </a:lnTo>
                  <a:lnTo>
                    <a:pt x="4018290" y="4013199"/>
                  </a:lnTo>
                  <a:lnTo>
                    <a:pt x="4008699" y="4038599"/>
                  </a:lnTo>
                  <a:lnTo>
                    <a:pt x="4005219" y="4051299"/>
                  </a:lnTo>
                  <a:lnTo>
                    <a:pt x="4009536" y="4076699"/>
                  </a:lnTo>
                  <a:lnTo>
                    <a:pt x="4021296" y="4089399"/>
                  </a:lnTo>
                  <a:lnTo>
                    <a:pt x="4038716" y="4102099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628094" y="9452647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4" h="598804">
                  <a:moveTo>
                    <a:pt x="1328597" y="154698"/>
                  </a:moveTo>
                  <a:lnTo>
                    <a:pt x="566204" y="154698"/>
                  </a:lnTo>
                  <a:lnTo>
                    <a:pt x="566204" y="299377"/>
                  </a:lnTo>
                  <a:lnTo>
                    <a:pt x="561898" y="347345"/>
                  </a:lnTo>
                  <a:lnTo>
                    <a:pt x="549465" y="392518"/>
                  </a:lnTo>
                  <a:lnTo>
                    <a:pt x="529691" y="434136"/>
                  </a:lnTo>
                  <a:lnTo>
                    <a:pt x="503326" y="471436"/>
                  </a:lnTo>
                  <a:lnTo>
                    <a:pt x="471119" y="503656"/>
                  </a:lnTo>
                  <a:lnTo>
                    <a:pt x="433844" y="530047"/>
                  </a:lnTo>
                  <a:lnTo>
                    <a:pt x="392252" y="549833"/>
                  </a:lnTo>
                  <a:lnTo>
                    <a:pt x="347116" y="562267"/>
                  </a:lnTo>
                  <a:lnTo>
                    <a:pt x="299173" y="566572"/>
                  </a:lnTo>
                  <a:lnTo>
                    <a:pt x="251244" y="562267"/>
                  </a:lnTo>
                  <a:lnTo>
                    <a:pt x="206095" y="549833"/>
                  </a:lnTo>
                  <a:lnTo>
                    <a:pt x="164515" y="530047"/>
                  </a:lnTo>
                  <a:lnTo>
                    <a:pt x="127228" y="503656"/>
                  </a:lnTo>
                  <a:lnTo>
                    <a:pt x="95034" y="471436"/>
                  </a:lnTo>
                  <a:lnTo>
                    <a:pt x="68668" y="434136"/>
                  </a:lnTo>
                  <a:lnTo>
                    <a:pt x="48882" y="392518"/>
                  </a:lnTo>
                  <a:lnTo>
                    <a:pt x="36461" y="347345"/>
                  </a:lnTo>
                  <a:lnTo>
                    <a:pt x="32156" y="299377"/>
                  </a:lnTo>
                  <a:lnTo>
                    <a:pt x="36461" y="251409"/>
                  </a:lnTo>
                  <a:lnTo>
                    <a:pt x="48882" y="206235"/>
                  </a:lnTo>
                  <a:lnTo>
                    <a:pt x="68668" y="164617"/>
                  </a:lnTo>
                  <a:lnTo>
                    <a:pt x="95034" y="127317"/>
                  </a:lnTo>
                  <a:lnTo>
                    <a:pt x="127228" y="95084"/>
                  </a:lnTo>
                  <a:lnTo>
                    <a:pt x="164515" y="68707"/>
                  </a:lnTo>
                  <a:lnTo>
                    <a:pt x="206095" y="48907"/>
                  </a:lnTo>
                  <a:lnTo>
                    <a:pt x="251244" y="36474"/>
                  </a:lnTo>
                  <a:lnTo>
                    <a:pt x="299173" y="32169"/>
                  </a:lnTo>
                  <a:lnTo>
                    <a:pt x="347116" y="36474"/>
                  </a:lnTo>
                  <a:lnTo>
                    <a:pt x="392252" y="48907"/>
                  </a:lnTo>
                  <a:lnTo>
                    <a:pt x="433844" y="68707"/>
                  </a:lnTo>
                  <a:lnTo>
                    <a:pt x="471119" y="95084"/>
                  </a:lnTo>
                  <a:lnTo>
                    <a:pt x="503326" y="127317"/>
                  </a:lnTo>
                  <a:lnTo>
                    <a:pt x="529691" y="164617"/>
                  </a:lnTo>
                  <a:lnTo>
                    <a:pt x="549465" y="206235"/>
                  </a:lnTo>
                  <a:lnTo>
                    <a:pt x="561898" y="251409"/>
                  </a:lnTo>
                  <a:lnTo>
                    <a:pt x="566204" y="299377"/>
                  </a:lnTo>
                  <a:lnTo>
                    <a:pt x="566204" y="154698"/>
                  </a:lnTo>
                  <a:lnTo>
                    <a:pt x="561086" y="154698"/>
                  </a:lnTo>
                  <a:lnTo>
                    <a:pt x="561086" y="155765"/>
                  </a:lnTo>
                  <a:lnTo>
                    <a:pt x="540550" y="122682"/>
                  </a:lnTo>
                  <a:lnTo>
                    <a:pt x="510616" y="87782"/>
                  </a:lnTo>
                  <a:lnTo>
                    <a:pt x="475742" y="57835"/>
                  </a:lnTo>
                  <a:lnTo>
                    <a:pt x="436549" y="33464"/>
                  </a:lnTo>
                  <a:lnTo>
                    <a:pt x="433476" y="32169"/>
                  </a:lnTo>
                  <a:lnTo>
                    <a:pt x="393636" y="15290"/>
                  </a:lnTo>
                  <a:lnTo>
                    <a:pt x="347637" y="3924"/>
                  </a:lnTo>
                  <a:lnTo>
                    <a:pt x="299173" y="0"/>
                  </a:lnTo>
                  <a:lnTo>
                    <a:pt x="250723" y="3924"/>
                  </a:lnTo>
                  <a:lnTo>
                    <a:pt x="204724" y="15290"/>
                  </a:lnTo>
                  <a:lnTo>
                    <a:pt x="161810" y="33464"/>
                  </a:lnTo>
                  <a:lnTo>
                    <a:pt x="122605" y="57835"/>
                  </a:lnTo>
                  <a:lnTo>
                    <a:pt x="87731" y="87782"/>
                  </a:lnTo>
                  <a:lnTo>
                    <a:pt x="57810" y="122682"/>
                  </a:lnTo>
                  <a:lnTo>
                    <a:pt x="33451" y="161912"/>
                  </a:lnTo>
                  <a:lnTo>
                    <a:pt x="15278" y="204851"/>
                  </a:lnTo>
                  <a:lnTo>
                    <a:pt x="3924" y="250875"/>
                  </a:lnTo>
                  <a:lnTo>
                    <a:pt x="3886" y="251409"/>
                  </a:lnTo>
                  <a:lnTo>
                    <a:pt x="0" y="299377"/>
                  </a:lnTo>
                  <a:lnTo>
                    <a:pt x="3924" y="347865"/>
                  </a:lnTo>
                  <a:lnTo>
                    <a:pt x="15278" y="393890"/>
                  </a:lnTo>
                  <a:lnTo>
                    <a:pt x="33451" y="436829"/>
                  </a:lnTo>
                  <a:lnTo>
                    <a:pt x="57810" y="476059"/>
                  </a:lnTo>
                  <a:lnTo>
                    <a:pt x="87731" y="510959"/>
                  </a:lnTo>
                  <a:lnTo>
                    <a:pt x="122605" y="540905"/>
                  </a:lnTo>
                  <a:lnTo>
                    <a:pt x="161810" y="565277"/>
                  </a:lnTo>
                  <a:lnTo>
                    <a:pt x="204724" y="583463"/>
                  </a:lnTo>
                  <a:lnTo>
                    <a:pt x="250723" y="594817"/>
                  </a:lnTo>
                  <a:lnTo>
                    <a:pt x="299173" y="598741"/>
                  </a:lnTo>
                  <a:lnTo>
                    <a:pt x="347637" y="594817"/>
                  </a:lnTo>
                  <a:lnTo>
                    <a:pt x="393636" y="583463"/>
                  </a:lnTo>
                  <a:lnTo>
                    <a:pt x="433476" y="566572"/>
                  </a:lnTo>
                  <a:lnTo>
                    <a:pt x="436549" y="565277"/>
                  </a:lnTo>
                  <a:lnTo>
                    <a:pt x="475742" y="540905"/>
                  </a:lnTo>
                  <a:lnTo>
                    <a:pt x="510616" y="510959"/>
                  </a:lnTo>
                  <a:lnTo>
                    <a:pt x="540550" y="476059"/>
                  </a:lnTo>
                  <a:lnTo>
                    <a:pt x="564908" y="436829"/>
                  </a:lnTo>
                  <a:lnTo>
                    <a:pt x="583069" y="393890"/>
                  </a:lnTo>
                  <a:lnTo>
                    <a:pt x="594423" y="347865"/>
                  </a:lnTo>
                  <a:lnTo>
                    <a:pt x="598347" y="299377"/>
                  </a:lnTo>
                  <a:lnTo>
                    <a:pt x="594423" y="250875"/>
                  </a:lnTo>
                  <a:lnTo>
                    <a:pt x="583069" y="204851"/>
                  </a:lnTo>
                  <a:lnTo>
                    <a:pt x="570014" y="174002"/>
                  </a:lnTo>
                  <a:lnTo>
                    <a:pt x="1328597" y="174002"/>
                  </a:lnTo>
                  <a:lnTo>
                    <a:pt x="1328597" y="1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14845" y="9577072"/>
              <a:ext cx="79792" cy="7984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203466" y="9803260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765067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765067" y="0"/>
                  </a:lnTo>
                  <a:lnTo>
                    <a:pt x="765067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6611" y="9772988"/>
              <a:ext cx="79792" cy="798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204623" y="9729140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80" h="19684">
                  <a:moveTo>
                    <a:pt x="817726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817726" y="0"/>
                  </a:lnTo>
                  <a:lnTo>
                    <a:pt x="817726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80460" y="9698836"/>
              <a:ext cx="79792" cy="798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129364" y="9935640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4" h="19684">
                  <a:moveTo>
                    <a:pt x="994445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994445" y="0"/>
                  </a:lnTo>
                  <a:lnTo>
                    <a:pt x="994445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81920" y="9905368"/>
              <a:ext cx="79792" cy="798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104545" y="9538500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5" h="19684">
                  <a:moveTo>
                    <a:pt x="1671330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1671330" y="0"/>
                  </a:lnTo>
                  <a:lnTo>
                    <a:pt x="167133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33986" y="9508228"/>
              <a:ext cx="79792" cy="798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790715" y="9290473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272151" y="11373"/>
                  </a:moveTo>
                  <a:lnTo>
                    <a:pt x="11366" y="272335"/>
                  </a:lnTo>
                  <a:lnTo>
                    <a:pt x="0" y="260961"/>
                  </a:lnTo>
                  <a:lnTo>
                    <a:pt x="260785" y="0"/>
                  </a:lnTo>
                  <a:lnTo>
                    <a:pt x="27215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22775" y="9264089"/>
              <a:ext cx="66482" cy="6652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143090" y="9258401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5" h="698500">
                  <a:moveTo>
                    <a:pt x="290334" y="418922"/>
                  </a:moveTo>
                  <a:lnTo>
                    <a:pt x="278968" y="407555"/>
                  </a:lnTo>
                  <a:lnTo>
                    <a:pt x="0" y="686714"/>
                  </a:lnTo>
                  <a:lnTo>
                    <a:pt x="11366" y="698080"/>
                  </a:lnTo>
                  <a:lnTo>
                    <a:pt x="290334" y="418922"/>
                  </a:lnTo>
                  <a:close/>
                </a:path>
                <a:path w="1377315" h="698500">
                  <a:moveTo>
                    <a:pt x="1286446" y="115036"/>
                  </a:moveTo>
                  <a:lnTo>
                    <a:pt x="1284884" y="107276"/>
                  </a:lnTo>
                  <a:lnTo>
                    <a:pt x="1280604" y="100939"/>
                  </a:lnTo>
                  <a:lnTo>
                    <a:pt x="1274267" y="96659"/>
                  </a:lnTo>
                  <a:lnTo>
                    <a:pt x="1266520" y="95097"/>
                  </a:lnTo>
                  <a:lnTo>
                    <a:pt x="1258773" y="96659"/>
                  </a:lnTo>
                  <a:lnTo>
                    <a:pt x="1252435" y="100939"/>
                  </a:lnTo>
                  <a:lnTo>
                    <a:pt x="1248156" y="107276"/>
                  </a:lnTo>
                  <a:lnTo>
                    <a:pt x="1247559" y="110185"/>
                  </a:lnTo>
                  <a:lnTo>
                    <a:pt x="836701" y="110185"/>
                  </a:lnTo>
                  <a:lnTo>
                    <a:pt x="836701" y="119837"/>
                  </a:lnTo>
                  <a:lnTo>
                    <a:pt x="1247559" y="119837"/>
                  </a:lnTo>
                  <a:lnTo>
                    <a:pt x="1248156" y="122796"/>
                  </a:lnTo>
                  <a:lnTo>
                    <a:pt x="1252435" y="129133"/>
                  </a:lnTo>
                  <a:lnTo>
                    <a:pt x="1258773" y="133413"/>
                  </a:lnTo>
                  <a:lnTo>
                    <a:pt x="1266520" y="134988"/>
                  </a:lnTo>
                  <a:lnTo>
                    <a:pt x="1274292" y="133413"/>
                  </a:lnTo>
                  <a:lnTo>
                    <a:pt x="1280617" y="129133"/>
                  </a:lnTo>
                  <a:lnTo>
                    <a:pt x="1284884" y="122796"/>
                  </a:lnTo>
                  <a:lnTo>
                    <a:pt x="1286446" y="115036"/>
                  </a:lnTo>
                  <a:close/>
                </a:path>
                <a:path w="1377315" h="698500">
                  <a:moveTo>
                    <a:pt x="1350035" y="205054"/>
                  </a:moveTo>
                  <a:lnTo>
                    <a:pt x="1348473" y="197294"/>
                  </a:lnTo>
                  <a:lnTo>
                    <a:pt x="1344193" y="190957"/>
                  </a:lnTo>
                  <a:lnTo>
                    <a:pt x="1337856" y="186677"/>
                  </a:lnTo>
                  <a:lnTo>
                    <a:pt x="1330109" y="185102"/>
                  </a:lnTo>
                  <a:lnTo>
                    <a:pt x="1322362" y="186677"/>
                  </a:lnTo>
                  <a:lnTo>
                    <a:pt x="1316024" y="190957"/>
                  </a:lnTo>
                  <a:lnTo>
                    <a:pt x="1311744" y="197294"/>
                  </a:lnTo>
                  <a:lnTo>
                    <a:pt x="1311148" y="200228"/>
                  </a:lnTo>
                  <a:lnTo>
                    <a:pt x="762596" y="200228"/>
                  </a:lnTo>
                  <a:lnTo>
                    <a:pt x="762596" y="209880"/>
                  </a:lnTo>
                  <a:lnTo>
                    <a:pt x="1311148" y="209880"/>
                  </a:lnTo>
                  <a:lnTo>
                    <a:pt x="1311744" y="212813"/>
                  </a:lnTo>
                  <a:lnTo>
                    <a:pt x="1316024" y="219151"/>
                  </a:lnTo>
                  <a:lnTo>
                    <a:pt x="1322362" y="223431"/>
                  </a:lnTo>
                  <a:lnTo>
                    <a:pt x="1330109" y="224993"/>
                  </a:lnTo>
                  <a:lnTo>
                    <a:pt x="1337881" y="223431"/>
                  </a:lnTo>
                  <a:lnTo>
                    <a:pt x="1344206" y="219151"/>
                  </a:lnTo>
                  <a:lnTo>
                    <a:pt x="1348473" y="212813"/>
                  </a:lnTo>
                  <a:lnTo>
                    <a:pt x="1350035" y="205054"/>
                  </a:lnTo>
                  <a:close/>
                </a:path>
                <a:path w="1377315" h="698500">
                  <a:moveTo>
                    <a:pt x="1377175" y="19951"/>
                  </a:moveTo>
                  <a:lnTo>
                    <a:pt x="1375600" y="12192"/>
                  </a:lnTo>
                  <a:lnTo>
                    <a:pt x="1371333" y="5842"/>
                  </a:lnTo>
                  <a:lnTo>
                    <a:pt x="1364996" y="1574"/>
                  </a:lnTo>
                  <a:lnTo>
                    <a:pt x="1357249" y="0"/>
                  </a:lnTo>
                  <a:lnTo>
                    <a:pt x="1349489" y="1574"/>
                  </a:lnTo>
                  <a:lnTo>
                    <a:pt x="1343152" y="5842"/>
                  </a:lnTo>
                  <a:lnTo>
                    <a:pt x="1338884" y="12192"/>
                  </a:lnTo>
                  <a:lnTo>
                    <a:pt x="1338287" y="15125"/>
                  </a:lnTo>
                  <a:lnTo>
                    <a:pt x="922947" y="15125"/>
                  </a:lnTo>
                  <a:lnTo>
                    <a:pt x="922947" y="24777"/>
                  </a:lnTo>
                  <a:lnTo>
                    <a:pt x="1338287" y="24777"/>
                  </a:lnTo>
                  <a:lnTo>
                    <a:pt x="1338884" y="27698"/>
                  </a:lnTo>
                  <a:lnTo>
                    <a:pt x="1343152" y="34048"/>
                  </a:lnTo>
                  <a:lnTo>
                    <a:pt x="1349489" y="38328"/>
                  </a:lnTo>
                  <a:lnTo>
                    <a:pt x="1357249" y="39890"/>
                  </a:lnTo>
                  <a:lnTo>
                    <a:pt x="1365008" y="38328"/>
                  </a:lnTo>
                  <a:lnTo>
                    <a:pt x="1371346" y="34048"/>
                  </a:lnTo>
                  <a:lnTo>
                    <a:pt x="1375613" y="27698"/>
                  </a:lnTo>
                  <a:lnTo>
                    <a:pt x="1377175" y="199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93374" y="9639546"/>
              <a:ext cx="66482" cy="6652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989866" y="9805586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59">
                  <a:moveTo>
                    <a:pt x="339712" y="328567"/>
                  </a:moveTo>
                  <a:lnTo>
                    <a:pt x="328345" y="339941"/>
                  </a:lnTo>
                  <a:lnTo>
                    <a:pt x="0" y="11373"/>
                  </a:lnTo>
                  <a:lnTo>
                    <a:pt x="11366" y="0"/>
                  </a:lnTo>
                  <a:lnTo>
                    <a:pt x="339712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89502" y="10105434"/>
              <a:ext cx="66482" cy="665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979293" y="9339408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359" y="11373"/>
                  </a:moveTo>
                  <a:lnTo>
                    <a:pt x="11366" y="288554"/>
                  </a:lnTo>
                  <a:lnTo>
                    <a:pt x="0" y="277180"/>
                  </a:lnTo>
                  <a:lnTo>
                    <a:pt x="276993" y="0"/>
                  </a:lnTo>
                  <a:lnTo>
                    <a:pt x="288359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27584" y="9313020"/>
              <a:ext cx="66482" cy="665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042355" y="9425377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322571" y="11373"/>
                  </a:moveTo>
                  <a:lnTo>
                    <a:pt x="11366" y="322789"/>
                  </a:lnTo>
                  <a:lnTo>
                    <a:pt x="0" y="311415"/>
                  </a:lnTo>
                  <a:lnTo>
                    <a:pt x="311205" y="0"/>
                  </a:lnTo>
                  <a:lnTo>
                    <a:pt x="32257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24833" y="9398946"/>
              <a:ext cx="66482" cy="665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265417" y="9316440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40">
                  <a:moveTo>
                    <a:pt x="314439" y="422363"/>
                  </a:moveTo>
                  <a:lnTo>
                    <a:pt x="312877" y="414604"/>
                  </a:lnTo>
                  <a:lnTo>
                    <a:pt x="308597" y="408254"/>
                  </a:lnTo>
                  <a:lnTo>
                    <a:pt x="302260" y="403987"/>
                  </a:lnTo>
                  <a:lnTo>
                    <a:pt x="294513" y="402412"/>
                  </a:lnTo>
                  <a:lnTo>
                    <a:pt x="286753" y="403987"/>
                  </a:lnTo>
                  <a:lnTo>
                    <a:pt x="280428" y="408254"/>
                  </a:lnTo>
                  <a:lnTo>
                    <a:pt x="276148" y="414604"/>
                  </a:lnTo>
                  <a:lnTo>
                    <a:pt x="275551" y="417537"/>
                  </a:lnTo>
                  <a:lnTo>
                    <a:pt x="89954" y="417537"/>
                  </a:lnTo>
                  <a:lnTo>
                    <a:pt x="89954" y="427177"/>
                  </a:lnTo>
                  <a:lnTo>
                    <a:pt x="275551" y="427177"/>
                  </a:lnTo>
                  <a:lnTo>
                    <a:pt x="276148" y="430110"/>
                  </a:lnTo>
                  <a:lnTo>
                    <a:pt x="280428" y="436460"/>
                  </a:lnTo>
                  <a:lnTo>
                    <a:pt x="286753" y="440728"/>
                  </a:lnTo>
                  <a:lnTo>
                    <a:pt x="294513" y="442302"/>
                  </a:lnTo>
                  <a:lnTo>
                    <a:pt x="302272" y="440728"/>
                  </a:lnTo>
                  <a:lnTo>
                    <a:pt x="308610" y="436460"/>
                  </a:lnTo>
                  <a:lnTo>
                    <a:pt x="312877" y="430110"/>
                  </a:lnTo>
                  <a:lnTo>
                    <a:pt x="314439" y="422363"/>
                  </a:lnTo>
                  <a:close/>
                </a:path>
                <a:path w="615950" h="866140">
                  <a:moveTo>
                    <a:pt x="326275" y="19939"/>
                  </a:moveTo>
                  <a:lnTo>
                    <a:pt x="324700" y="12179"/>
                  </a:lnTo>
                  <a:lnTo>
                    <a:pt x="320433" y="5842"/>
                  </a:lnTo>
                  <a:lnTo>
                    <a:pt x="314096" y="1562"/>
                  </a:lnTo>
                  <a:lnTo>
                    <a:pt x="306336" y="0"/>
                  </a:lnTo>
                  <a:lnTo>
                    <a:pt x="298589" y="1562"/>
                  </a:lnTo>
                  <a:lnTo>
                    <a:pt x="292252" y="5842"/>
                  </a:lnTo>
                  <a:lnTo>
                    <a:pt x="287985" y="12179"/>
                  </a:lnTo>
                  <a:lnTo>
                    <a:pt x="287388" y="15087"/>
                  </a:lnTo>
                  <a:lnTo>
                    <a:pt x="0" y="15087"/>
                  </a:lnTo>
                  <a:lnTo>
                    <a:pt x="0" y="24739"/>
                  </a:lnTo>
                  <a:lnTo>
                    <a:pt x="287375" y="24739"/>
                  </a:lnTo>
                  <a:lnTo>
                    <a:pt x="287985" y="27698"/>
                  </a:lnTo>
                  <a:lnTo>
                    <a:pt x="292252" y="34036"/>
                  </a:lnTo>
                  <a:lnTo>
                    <a:pt x="298589" y="38315"/>
                  </a:lnTo>
                  <a:lnTo>
                    <a:pt x="306336" y="39890"/>
                  </a:lnTo>
                  <a:lnTo>
                    <a:pt x="314109" y="38315"/>
                  </a:lnTo>
                  <a:lnTo>
                    <a:pt x="320446" y="34036"/>
                  </a:lnTo>
                  <a:lnTo>
                    <a:pt x="324713" y="27698"/>
                  </a:lnTo>
                  <a:lnTo>
                    <a:pt x="326275" y="19939"/>
                  </a:lnTo>
                  <a:close/>
                </a:path>
                <a:path w="615950" h="866140">
                  <a:moveTo>
                    <a:pt x="346786" y="798296"/>
                  </a:moveTo>
                  <a:lnTo>
                    <a:pt x="345211" y="790536"/>
                  </a:lnTo>
                  <a:lnTo>
                    <a:pt x="340944" y="784199"/>
                  </a:lnTo>
                  <a:lnTo>
                    <a:pt x="334606" y="779919"/>
                  </a:lnTo>
                  <a:lnTo>
                    <a:pt x="326847" y="778357"/>
                  </a:lnTo>
                  <a:lnTo>
                    <a:pt x="319100" y="779919"/>
                  </a:lnTo>
                  <a:lnTo>
                    <a:pt x="312762" y="784199"/>
                  </a:lnTo>
                  <a:lnTo>
                    <a:pt x="308495" y="790536"/>
                  </a:lnTo>
                  <a:lnTo>
                    <a:pt x="307898" y="793470"/>
                  </a:lnTo>
                  <a:lnTo>
                    <a:pt x="39827" y="793470"/>
                  </a:lnTo>
                  <a:lnTo>
                    <a:pt x="39827" y="803122"/>
                  </a:lnTo>
                  <a:lnTo>
                    <a:pt x="307898" y="803122"/>
                  </a:lnTo>
                  <a:lnTo>
                    <a:pt x="308495" y="806056"/>
                  </a:lnTo>
                  <a:lnTo>
                    <a:pt x="312762" y="812393"/>
                  </a:lnTo>
                  <a:lnTo>
                    <a:pt x="319100" y="816673"/>
                  </a:lnTo>
                  <a:lnTo>
                    <a:pt x="326847" y="818248"/>
                  </a:lnTo>
                  <a:lnTo>
                    <a:pt x="334619" y="816673"/>
                  </a:lnTo>
                  <a:lnTo>
                    <a:pt x="340956" y="812393"/>
                  </a:lnTo>
                  <a:lnTo>
                    <a:pt x="345224" y="806056"/>
                  </a:lnTo>
                  <a:lnTo>
                    <a:pt x="346786" y="798296"/>
                  </a:lnTo>
                  <a:close/>
                </a:path>
                <a:path w="615950" h="866140">
                  <a:moveTo>
                    <a:pt x="357098" y="507060"/>
                  </a:moveTo>
                  <a:lnTo>
                    <a:pt x="355536" y="499300"/>
                  </a:lnTo>
                  <a:lnTo>
                    <a:pt x="351256" y="492963"/>
                  </a:lnTo>
                  <a:lnTo>
                    <a:pt x="344932" y="488683"/>
                  </a:lnTo>
                  <a:lnTo>
                    <a:pt x="337172" y="487121"/>
                  </a:lnTo>
                  <a:lnTo>
                    <a:pt x="329425" y="488683"/>
                  </a:lnTo>
                  <a:lnTo>
                    <a:pt x="323088" y="492963"/>
                  </a:lnTo>
                  <a:lnTo>
                    <a:pt x="318808" y="499300"/>
                  </a:lnTo>
                  <a:lnTo>
                    <a:pt x="318211" y="502234"/>
                  </a:lnTo>
                  <a:lnTo>
                    <a:pt x="10579" y="502234"/>
                  </a:lnTo>
                  <a:lnTo>
                    <a:pt x="10579" y="511886"/>
                  </a:lnTo>
                  <a:lnTo>
                    <a:pt x="318211" y="511886"/>
                  </a:lnTo>
                  <a:lnTo>
                    <a:pt x="318808" y="514819"/>
                  </a:lnTo>
                  <a:lnTo>
                    <a:pt x="323088" y="521157"/>
                  </a:lnTo>
                  <a:lnTo>
                    <a:pt x="329425" y="525437"/>
                  </a:lnTo>
                  <a:lnTo>
                    <a:pt x="337172" y="527011"/>
                  </a:lnTo>
                  <a:lnTo>
                    <a:pt x="344944" y="525437"/>
                  </a:lnTo>
                  <a:lnTo>
                    <a:pt x="351269" y="521157"/>
                  </a:lnTo>
                  <a:lnTo>
                    <a:pt x="355536" y="514819"/>
                  </a:lnTo>
                  <a:lnTo>
                    <a:pt x="357098" y="507060"/>
                  </a:lnTo>
                  <a:close/>
                </a:path>
                <a:path w="615950" h="866140">
                  <a:moveTo>
                    <a:pt x="444195" y="105092"/>
                  </a:moveTo>
                  <a:lnTo>
                    <a:pt x="442620" y="97332"/>
                  </a:lnTo>
                  <a:lnTo>
                    <a:pt x="438353" y="90995"/>
                  </a:lnTo>
                  <a:lnTo>
                    <a:pt x="432015" y="86715"/>
                  </a:lnTo>
                  <a:lnTo>
                    <a:pt x="424268" y="85153"/>
                  </a:lnTo>
                  <a:lnTo>
                    <a:pt x="416509" y="86715"/>
                  </a:lnTo>
                  <a:lnTo>
                    <a:pt x="410171" y="90995"/>
                  </a:lnTo>
                  <a:lnTo>
                    <a:pt x="405904" y="97332"/>
                  </a:lnTo>
                  <a:lnTo>
                    <a:pt x="405307" y="100266"/>
                  </a:lnTo>
                  <a:lnTo>
                    <a:pt x="105194" y="100266"/>
                  </a:lnTo>
                  <a:lnTo>
                    <a:pt x="105194" y="109918"/>
                  </a:lnTo>
                  <a:lnTo>
                    <a:pt x="405307" y="109918"/>
                  </a:lnTo>
                  <a:lnTo>
                    <a:pt x="405904" y="112852"/>
                  </a:lnTo>
                  <a:lnTo>
                    <a:pt x="410171" y="119189"/>
                  </a:lnTo>
                  <a:lnTo>
                    <a:pt x="416509" y="123469"/>
                  </a:lnTo>
                  <a:lnTo>
                    <a:pt x="424268" y="125044"/>
                  </a:lnTo>
                  <a:lnTo>
                    <a:pt x="432028" y="123469"/>
                  </a:lnTo>
                  <a:lnTo>
                    <a:pt x="438365" y="119189"/>
                  </a:lnTo>
                  <a:lnTo>
                    <a:pt x="442633" y="112852"/>
                  </a:lnTo>
                  <a:lnTo>
                    <a:pt x="444195" y="105092"/>
                  </a:lnTo>
                  <a:close/>
                </a:path>
                <a:path w="615950" h="866140">
                  <a:moveTo>
                    <a:pt x="460400" y="841121"/>
                  </a:moveTo>
                  <a:lnTo>
                    <a:pt x="277456" y="841121"/>
                  </a:lnTo>
                  <a:lnTo>
                    <a:pt x="276872" y="838212"/>
                  </a:lnTo>
                  <a:lnTo>
                    <a:pt x="272592" y="831875"/>
                  </a:lnTo>
                  <a:lnTo>
                    <a:pt x="266255" y="827595"/>
                  </a:lnTo>
                  <a:lnTo>
                    <a:pt x="258508" y="826033"/>
                  </a:lnTo>
                  <a:lnTo>
                    <a:pt x="250748" y="827595"/>
                  </a:lnTo>
                  <a:lnTo>
                    <a:pt x="244411" y="831875"/>
                  </a:lnTo>
                  <a:lnTo>
                    <a:pt x="240144" y="838212"/>
                  </a:lnTo>
                  <a:lnTo>
                    <a:pt x="239547" y="841121"/>
                  </a:lnTo>
                  <a:lnTo>
                    <a:pt x="68795" y="841121"/>
                  </a:lnTo>
                  <a:lnTo>
                    <a:pt x="68795" y="850773"/>
                  </a:lnTo>
                  <a:lnTo>
                    <a:pt x="239534" y="850773"/>
                  </a:lnTo>
                  <a:lnTo>
                    <a:pt x="240144" y="853732"/>
                  </a:lnTo>
                  <a:lnTo>
                    <a:pt x="244411" y="860069"/>
                  </a:lnTo>
                  <a:lnTo>
                    <a:pt x="250748" y="864349"/>
                  </a:lnTo>
                  <a:lnTo>
                    <a:pt x="258508" y="865924"/>
                  </a:lnTo>
                  <a:lnTo>
                    <a:pt x="266268" y="864349"/>
                  </a:lnTo>
                  <a:lnTo>
                    <a:pt x="272605" y="860069"/>
                  </a:lnTo>
                  <a:lnTo>
                    <a:pt x="276872" y="853732"/>
                  </a:lnTo>
                  <a:lnTo>
                    <a:pt x="277456" y="850773"/>
                  </a:lnTo>
                  <a:lnTo>
                    <a:pt x="460400" y="850773"/>
                  </a:lnTo>
                  <a:lnTo>
                    <a:pt x="460400" y="841121"/>
                  </a:lnTo>
                  <a:close/>
                </a:path>
                <a:path w="615950" h="866140">
                  <a:moveTo>
                    <a:pt x="615391" y="348234"/>
                  </a:moveTo>
                  <a:lnTo>
                    <a:pt x="613816" y="340474"/>
                  </a:lnTo>
                  <a:lnTo>
                    <a:pt x="609536" y="334137"/>
                  </a:lnTo>
                  <a:lnTo>
                    <a:pt x="603211" y="329857"/>
                  </a:lnTo>
                  <a:lnTo>
                    <a:pt x="595452" y="328295"/>
                  </a:lnTo>
                  <a:lnTo>
                    <a:pt x="587705" y="329857"/>
                  </a:lnTo>
                  <a:lnTo>
                    <a:pt x="581367" y="334137"/>
                  </a:lnTo>
                  <a:lnTo>
                    <a:pt x="577088" y="340474"/>
                  </a:lnTo>
                  <a:lnTo>
                    <a:pt x="576491" y="343382"/>
                  </a:lnTo>
                  <a:lnTo>
                    <a:pt x="179933" y="343382"/>
                  </a:lnTo>
                  <a:lnTo>
                    <a:pt x="179933" y="353034"/>
                  </a:lnTo>
                  <a:lnTo>
                    <a:pt x="576491" y="353034"/>
                  </a:lnTo>
                  <a:lnTo>
                    <a:pt x="577088" y="355993"/>
                  </a:lnTo>
                  <a:lnTo>
                    <a:pt x="581367" y="362331"/>
                  </a:lnTo>
                  <a:lnTo>
                    <a:pt x="587705" y="366610"/>
                  </a:lnTo>
                  <a:lnTo>
                    <a:pt x="595452" y="368185"/>
                  </a:lnTo>
                  <a:lnTo>
                    <a:pt x="603224" y="366610"/>
                  </a:lnTo>
                  <a:lnTo>
                    <a:pt x="609549" y="362331"/>
                  </a:lnTo>
                  <a:lnTo>
                    <a:pt x="613816" y="355993"/>
                  </a:lnTo>
                  <a:lnTo>
                    <a:pt x="615391" y="3482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14173665" y="13164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802550" y="4038599"/>
                </a:moveTo>
                <a:lnTo>
                  <a:pt x="3843305" y="4038599"/>
                </a:lnTo>
                <a:lnTo>
                  <a:pt x="3852133" y="4051299"/>
                </a:lnTo>
                <a:lnTo>
                  <a:pt x="3857966" y="4063999"/>
                </a:lnTo>
                <a:lnTo>
                  <a:pt x="3860073" y="4076699"/>
                </a:lnTo>
                <a:lnTo>
                  <a:pt x="3857142" y="4089399"/>
                </a:lnTo>
                <a:lnTo>
                  <a:pt x="3849162" y="4102099"/>
                </a:lnTo>
                <a:lnTo>
                  <a:pt x="3796694" y="4102099"/>
                </a:lnTo>
                <a:lnTo>
                  <a:pt x="3788713" y="4089399"/>
                </a:lnTo>
                <a:lnTo>
                  <a:pt x="3785782" y="4076699"/>
                </a:lnTo>
                <a:lnTo>
                  <a:pt x="3787889" y="4063999"/>
                </a:lnTo>
                <a:lnTo>
                  <a:pt x="3793722" y="4051299"/>
                </a:lnTo>
                <a:lnTo>
                  <a:pt x="3802550" y="4038599"/>
                </a:lnTo>
                <a:close/>
              </a:path>
              <a:path w="4114800" h="4102100">
                <a:moveTo>
                  <a:pt x="3813641" y="1422399"/>
                </a:moveTo>
                <a:lnTo>
                  <a:pt x="3832214" y="1422399"/>
                </a:lnTo>
                <a:lnTo>
                  <a:pt x="3832214" y="4038599"/>
                </a:lnTo>
                <a:lnTo>
                  <a:pt x="3813641" y="4038599"/>
                </a:lnTo>
                <a:lnTo>
                  <a:pt x="3813641" y="1422399"/>
                </a:lnTo>
                <a:close/>
              </a:path>
              <a:path w="4114800" h="4102100">
                <a:moveTo>
                  <a:pt x="3250938" y="3251199"/>
                </a:moveTo>
                <a:lnTo>
                  <a:pt x="3291694" y="3251199"/>
                </a:lnTo>
                <a:lnTo>
                  <a:pt x="3300522" y="3263899"/>
                </a:lnTo>
                <a:lnTo>
                  <a:pt x="3306355" y="3276599"/>
                </a:lnTo>
                <a:lnTo>
                  <a:pt x="3308462" y="3289299"/>
                </a:lnTo>
                <a:lnTo>
                  <a:pt x="3305531" y="3301999"/>
                </a:lnTo>
                <a:lnTo>
                  <a:pt x="3297550" y="3314699"/>
                </a:lnTo>
                <a:lnTo>
                  <a:pt x="3285739" y="3327399"/>
                </a:lnTo>
                <a:lnTo>
                  <a:pt x="3256893" y="3327399"/>
                </a:lnTo>
                <a:lnTo>
                  <a:pt x="3245082" y="3314699"/>
                </a:lnTo>
                <a:lnTo>
                  <a:pt x="3237101" y="3301999"/>
                </a:lnTo>
                <a:lnTo>
                  <a:pt x="3234170" y="3289299"/>
                </a:lnTo>
                <a:lnTo>
                  <a:pt x="3236277" y="3276599"/>
                </a:lnTo>
                <a:lnTo>
                  <a:pt x="3242110" y="3263899"/>
                </a:lnTo>
                <a:lnTo>
                  <a:pt x="3250938" y="3251199"/>
                </a:lnTo>
                <a:close/>
              </a:path>
              <a:path w="4114800" h="4102100">
                <a:moveTo>
                  <a:pt x="3528422" y="2501899"/>
                </a:moveTo>
                <a:lnTo>
                  <a:pt x="3554272" y="2501899"/>
                </a:lnTo>
                <a:lnTo>
                  <a:pt x="3280602" y="2781299"/>
                </a:lnTo>
                <a:lnTo>
                  <a:pt x="3280602" y="3251199"/>
                </a:lnTo>
                <a:lnTo>
                  <a:pt x="3262030" y="3251199"/>
                </a:lnTo>
                <a:lnTo>
                  <a:pt x="3262030" y="2781299"/>
                </a:lnTo>
                <a:lnTo>
                  <a:pt x="3261751" y="2768599"/>
                </a:lnTo>
                <a:lnTo>
                  <a:pt x="3262494" y="2768599"/>
                </a:lnTo>
                <a:lnTo>
                  <a:pt x="3528422" y="2501899"/>
                </a:lnTo>
                <a:close/>
              </a:path>
              <a:path w="4114800" h="4102100">
                <a:moveTo>
                  <a:pt x="3553692" y="2412999"/>
                </a:moveTo>
                <a:lnTo>
                  <a:pt x="3617907" y="2412999"/>
                </a:lnTo>
                <a:lnTo>
                  <a:pt x="3624570" y="2425699"/>
                </a:lnTo>
                <a:lnTo>
                  <a:pt x="3636585" y="2438399"/>
                </a:lnTo>
                <a:lnTo>
                  <a:pt x="3640589" y="2463799"/>
                </a:lnTo>
                <a:lnTo>
                  <a:pt x="3636585" y="2476499"/>
                </a:lnTo>
                <a:lnTo>
                  <a:pt x="3624570" y="2501899"/>
                </a:lnTo>
                <a:lnTo>
                  <a:pt x="3608389" y="2514599"/>
                </a:lnTo>
                <a:lnTo>
                  <a:pt x="3571603" y="2514599"/>
                </a:lnTo>
                <a:lnTo>
                  <a:pt x="3554272" y="2501899"/>
                </a:lnTo>
                <a:lnTo>
                  <a:pt x="3528422" y="2501899"/>
                </a:lnTo>
                <a:lnTo>
                  <a:pt x="3541086" y="2489199"/>
                </a:lnTo>
                <a:lnTo>
                  <a:pt x="3532886" y="2476499"/>
                </a:lnTo>
                <a:lnTo>
                  <a:pt x="3531138" y="2451099"/>
                </a:lnTo>
                <a:lnTo>
                  <a:pt x="3535849" y="2438399"/>
                </a:lnTo>
                <a:lnTo>
                  <a:pt x="3547029" y="2425699"/>
                </a:lnTo>
                <a:lnTo>
                  <a:pt x="3553692" y="2412999"/>
                </a:lnTo>
                <a:close/>
              </a:path>
              <a:path w="4114800" h="4102100">
                <a:moveTo>
                  <a:pt x="4050723" y="101599"/>
                </a:moveTo>
                <a:lnTo>
                  <a:pt x="4069388" y="101599"/>
                </a:lnTo>
                <a:lnTo>
                  <a:pt x="4069388" y="888999"/>
                </a:lnTo>
                <a:lnTo>
                  <a:pt x="4068181" y="888999"/>
                </a:lnTo>
                <a:lnTo>
                  <a:pt x="4067067" y="901699"/>
                </a:lnTo>
                <a:lnTo>
                  <a:pt x="4065581" y="901699"/>
                </a:lnTo>
                <a:lnTo>
                  <a:pt x="3595132" y="1295399"/>
                </a:lnTo>
                <a:lnTo>
                  <a:pt x="3595132" y="2412999"/>
                </a:lnTo>
                <a:lnTo>
                  <a:pt x="3576467" y="2412999"/>
                </a:lnTo>
                <a:lnTo>
                  <a:pt x="3576374" y="1295399"/>
                </a:lnTo>
                <a:lnTo>
                  <a:pt x="3579717" y="1295399"/>
                </a:lnTo>
                <a:lnTo>
                  <a:pt x="4050723" y="888999"/>
                </a:lnTo>
                <a:lnTo>
                  <a:pt x="4050723" y="101599"/>
                </a:lnTo>
                <a:close/>
              </a:path>
              <a:path w="4114800" h="4102100">
                <a:moveTo>
                  <a:pt x="3311114" y="2247899"/>
                </a:moveTo>
                <a:lnTo>
                  <a:pt x="3351870" y="2247899"/>
                </a:lnTo>
                <a:lnTo>
                  <a:pt x="3360698" y="2260599"/>
                </a:lnTo>
                <a:lnTo>
                  <a:pt x="3366531" y="2273299"/>
                </a:lnTo>
                <a:lnTo>
                  <a:pt x="3368638" y="2285999"/>
                </a:lnTo>
                <a:lnTo>
                  <a:pt x="3365707" y="2298699"/>
                </a:lnTo>
                <a:lnTo>
                  <a:pt x="3357726" y="2311399"/>
                </a:lnTo>
                <a:lnTo>
                  <a:pt x="3345915" y="2324099"/>
                </a:lnTo>
                <a:lnTo>
                  <a:pt x="3317069" y="2324099"/>
                </a:lnTo>
                <a:lnTo>
                  <a:pt x="3305258" y="2311399"/>
                </a:lnTo>
                <a:lnTo>
                  <a:pt x="3297277" y="2298699"/>
                </a:lnTo>
                <a:lnTo>
                  <a:pt x="3294346" y="2285999"/>
                </a:lnTo>
                <a:lnTo>
                  <a:pt x="3296453" y="2273299"/>
                </a:lnTo>
                <a:lnTo>
                  <a:pt x="3302286" y="2260599"/>
                </a:lnTo>
                <a:lnTo>
                  <a:pt x="3311114" y="2247899"/>
                </a:lnTo>
                <a:close/>
              </a:path>
              <a:path w="4114800" h="4102100">
                <a:moveTo>
                  <a:pt x="3293046" y="1854199"/>
                </a:moveTo>
                <a:lnTo>
                  <a:pt x="3340128" y="1854199"/>
                </a:lnTo>
                <a:lnTo>
                  <a:pt x="3341057" y="1866899"/>
                </a:lnTo>
                <a:lnTo>
                  <a:pt x="3340778" y="1866899"/>
                </a:lnTo>
                <a:lnTo>
                  <a:pt x="3340778" y="2247899"/>
                </a:lnTo>
                <a:lnTo>
                  <a:pt x="3322206" y="2247899"/>
                </a:lnTo>
                <a:lnTo>
                  <a:pt x="3322206" y="1866899"/>
                </a:lnTo>
                <a:lnTo>
                  <a:pt x="3293046" y="1854199"/>
                </a:lnTo>
                <a:close/>
              </a:path>
              <a:path w="4114800" h="4102100">
                <a:moveTo>
                  <a:pt x="3116094" y="2120899"/>
                </a:moveTo>
                <a:lnTo>
                  <a:pt x="3174506" y="2120899"/>
                </a:lnTo>
                <a:lnTo>
                  <a:pt x="3180339" y="2133599"/>
                </a:lnTo>
                <a:lnTo>
                  <a:pt x="3182445" y="2146299"/>
                </a:lnTo>
                <a:lnTo>
                  <a:pt x="3179514" y="2158999"/>
                </a:lnTo>
                <a:lnTo>
                  <a:pt x="3171534" y="2171699"/>
                </a:lnTo>
                <a:lnTo>
                  <a:pt x="3159723" y="2184399"/>
                </a:lnTo>
                <a:lnTo>
                  <a:pt x="3130877" y="2184399"/>
                </a:lnTo>
                <a:lnTo>
                  <a:pt x="3119066" y="2171699"/>
                </a:lnTo>
                <a:lnTo>
                  <a:pt x="3111085" y="2158999"/>
                </a:lnTo>
                <a:lnTo>
                  <a:pt x="3108154" y="2146299"/>
                </a:lnTo>
                <a:lnTo>
                  <a:pt x="3110261" y="2133599"/>
                </a:lnTo>
                <a:lnTo>
                  <a:pt x="3116094" y="2120899"/>
                </a:lnTo>
                <a:close/>
              </a:path>
              <a:path w="4114800" h="4102100">
                <a:moveTo>
                  <a:pt x="2970158" y="190499"/>
                </a:moveTo>
                <a:lnTo>
                  <a:pt x="3585753" y="190499"/>
                </a:lnTo>
                <a:lnTo>
                  <a:pt x="3748079" y="355599"/>
                </a:lnTo>
                <a:lnTo>
                  <a:pt x="3750587" y="355599"/>
                </a:lnTo>
                <a:lnTo>
                  <a:pt x="3750308" y="368299"/>
                </a:lnTo>
                <a:lnTo>
                  <a:pt x="3750308" y="812799"/>
                </a:lnTo>
                <a:lnTo>
                  <a:pt x="3750122" y="825499"/>
                </a:lnTo>
                <a:lnTo>
                  <a:pt x="3746686" y="825499"/>
                </a:lnTo>
                <a:lnTo>
                  <a:pt x="3154586" y="1371599"/>
                </a:lnTo>
                <a:lnTo>
                  <a:pt x="3154586" y="2108199"/>
                </a:lnTo>
                <a:lnTo>
                  <a:pt x="3165678" y="2120899"/>
                </a:lnTo>
                <a:lnTo>
                  <a:pt x="3124922" y="2120899"/>
                </a:lnTo>
                <a:lnTo>
                  <a:pt x="3136013" y="2108199"/>
                </a:lnTo>
                <a:lnTo>
                  <a:pt x="3136013" y="1358899"/>
                </a:lnTo>
                <a:lnTo>
                  <a:pt x="3139078" y="1358899"/>
                </a:lnTo>
                <a:lnTo>
                  <a:pt x="3731735" y="812799"/>
                </a:lnTo>
                <a:lnTo>
                  <a:pt x="3731735" y="368299"/>
                </a:lnTo>
                <a:lnTo>
                  <a:pt x="3577024" y="215899"/>
                </a:lnTo>
                <a:lnTo>
                  <a:pt x="2944828" y="215899"/>
                </a:lnTo>
                <a:lnTo>
                  <a:pt x="2970158" y="190499"/>
                </a:lnTo>
                <a:close/>
              </a:path>
              <a:path w="4114800" h="4102100">
                <a:moveTo>
                  <a:pt x="3236840" y="1765299"/>
                </a:moveTo>
                <a:lnTo>
                  <a:pt x="3278374" y="1765299"/>
                </a:lnTo>
                <a:lnTo>
                  <a:pt x="3293296" y="1777999"/>
                </a:lnTo>
                <a:lnTo>
                  <a:pt x="3302542" y="1803399"/>
                </a:lnTo>
                <a:lnTo>
                  <a:pt x="3305693" y="1816099"/>
                </a:lnTo>
                <a:lnTo>
                  <a:pt x="3302333" y="1841499"/>
                </a:lnTo>
                <a:lnTo>
                  <a:pt x="3336785" y="1854199"/>
                </a:lnTo>
                <a:lnTo>
                  <a:pt x="3293046" y="1854199"/>
                </a:lnTo>
                <a:lnTo>
                  <a:pt x="3278406" y="1866899"/>
                </a:lnTo>
                <a:lnTo>
                  <a:pt x="3223584" y="1866899"/>
                </a:lnTo>
                <a:lnTo>
                  <a:pt x="3207286" y="1854199"/>
                </a:lnTo>
                <a:lnTo>
                  <a:pt x="3198093" y="1828799"/>
                </a:lnTo>
                <a:lnTo>
                  <a:pt x="3196630" y="1803399"/>
                </a:lnTo>
                <a:lnTo>
                  <a:pt x="3203525" y="1790699"/>
                </a:lnTo>
                <a:lnTo>
                  <a:pt x="3217989" y="1777999"/>
                </a:lnTo>
                <a:lnTo>
                  <a:pt x="3236840" y="1765299"/>
                </a:lnTo>
                <a:close/>
              </a:path>
              <a:path w="4114800" h="4102100">
                <a:moveTo>
                  <a:pt x="2891363" y="1612899"/>
                </a:moveTo>
                <a:lnTo>
                  <a:pt x="2949775" y="1612899"/>
                </a:lnTo>
                <a:lnTo>
                  <a:pt x="2955608" y="1625599"/>
                </a:lnTo>
                <a:lnTo>
                  <a:pt x="2957715" y="1638299"/>
                </a:lnTo>
                <a:lnTo>
                  <a:pt x="2954784" y="1650999"/>
                </a:lnTo>
                <a:lnTo>
                  <a:pt x="2946803" y="1663699"/>
                </a:lnTo>
                <a:lnTo>
                  <a:pt x="2934992" y="1676399"/>
                </a:lnTo>
                <a:lnTo>
                  <a:pt x="2906146" y="1676399"/>
                </a:lnTo>
                <a:lnTo>
                  <a:pt x="2894335" y="1663699"/>
                </a:lnTo>
                <a:lnTo>
                  <a:pt x="2886355" y="1650999"/>
                </a:lnTo>
                <a:lnTo>
                  <a:pt x="2883424" y="1638299"/>
                </a:lnTo>
                <a:lnTo>
                  <a:pt x="2885530" y="1625599"/>
                </a:lnTo>
                <a:lnTo>
                  <a:pt x="2891363" y="1612899"/>
                </a:lnTo>
                <a:close/>
              </a:path>
              <a:path w="4114800" h="4102100">
                <a:moveTo>
                  <a:pt x="3533471" y="368299"/>
                </a:moveTo>
                <a:lnTo>
                  <a:pt x="3554764" y="380999"/>
                </a:lnTo>
                <a:lnTo>
                  <a:pt x="3572183" y="393699"/>
                </a:lnTo>
                <a:lnTo>
                  <a:pt x="3583944" y="406399"/>
                </a:lnTo>
                <a:lnTo>
                  <a:pt x="3588261" y="431799"/>
                </a:lnTo>
                <a:lnTo>
                  <a:pt x="3584782" y="444499"/>
                </a:lnTo>
                <a:lnTo>
                  <a:pt x="3575202" y="457199"/>
                </a:lnTo>
                <a:lnTo>
                  <a:pt x="3560798" y="469899"/>
                </a:lnTo>
                <a:lnTo>
                  <a:pt x="3542850" y="482599"/>
                </a:lnTo>
                <a:lnTo>
                  <a:pt x="3542850" y="761999"/>
                </a:lnTo>
                <a:lnTo>
                  <a:pt x="3539600" y="761999"/>
                </a:lnTo>
                <a:lnTo>
                  <a:pt x="2929855" y="1371599"/>
                </a:lnTo>
                <a:lnTo>
                  <a:pt x="2929855" y="1600199"/>
                </a:lnTo>
                <a:lnTo>
                  <a:pt x="2940947" y="1612899"/>
                </a:lnTo>
                <a:lnTo>
                  <a:pt x="2900191" y="1612899"/>
                </a:lnTo>
                <a:lnTo>
                  <a:pt x="2911283" y="1600199"/>
                </a:lnTo>
                <a:lnTo>
                  <a:pt x="2911283" y="1371599"/>
                </a:lnTo>
                <a:lnTo>
                  <a:pt x="2911004" y="1371599"/>
                </a:lnTo>
                <a:lnTo>
                  <a:pt x="2911747" y="1358899"/>
                </a:lnTo>
                <a:lnTo>
                  <a:pt x="3524184" y="749299"/>
                </a:lnTo>
                <a:lnTo>
                  <a:pt x="3524184" y="482599"/>
                </a:lnTo>
                <a:lnTo>
                  <a:pt x="3506183" y="469899"/>
                </a:lnTo>
                <a:lnTo>
                  <a:pt x="3491752" y="457199"/>
                </a:lnTo>
                <a:lnTo>
                  <a:pt x="3482161" y="444499"/>
                </a:lnTo>
                <a:lnTo>
                  <a:pt x="3478681" y="431799"/>
                </a:lnTo>
                <a:lnTo>
                  <a:pt x="3482998" y="406399"/>
                </a:lnTo>
                <a:lnTo>
                  <a:pt x="3494758" y="393699"/>
                </a:lnTo>
                <a:lnTo>
                  <a:pt x="3512177" y="380999"/>
                </a:lnTo>
                <a:lnTo>
                  <a:pt x="3533471" y="368299"/>
                </a:lnTo>
                <a:close/>
              </a:path>
              <a:path w="4114800" h="4102100">
                <a:moveTo>
                  <a:pt x="3801634" y="1320799"/>
                </a:moveTo>
                <a:lnTo>
                  <a:pt x="3844221" y="1320799"/>
                </a:lnTo>
                <a:lnTo>
                  <a:pt x="3861640" y="1333499"/>
                </a:lnTo>
                <a:lnTo>
                  <a:pt x="3873401" y="1346199"/>
                </a:lnTo>
                <a:lnTo>
                  <a:pt x="3877717" y="1371599"/>
                </a:lnTo>
                <a:lnTo>
                  <a:pt x="3874225" y="1396999"/>
                </a:lnTo>
                <a:lnTo>
                  <a:pt x="3864612" y="1409699"/>
                </a:lnTo>
                <a:lnTo>
                  <a:pt x="3850176" y="1422399"/>
                </a:lnTo>
                <a:lnTo>
                  <a:pt x="3795640" y="1422399"/>
                </a:lnTo>
                <a:lnTo>
                  <a:pt x="3781209" y="1409699"/>
                </a:lnTo>
                <a:lnTo>
                  <a:pt x="3771617" y="1396999"/>
                </a:lnTo>
                <a:lnTo>
                  <a:pt x="3768138" y="1371599"/>
                </a:lnTo>
                <a:lnTo>
                  <a:pt x="3772455" y="1346199"/>
                </a:lnTo>
                <a:lnTo>
                  <a:pt x="3784215" y="1333499"/>
                </a:lnTo>
                <a:lnTo>
                  <a:pt x="3801634" y="1320799"/>
                </a:lnTo>
                <a:close/>
              </a:path>
              <a:path w="4114800" h="4102100">
                <a:moveTo>
                  <a:pt x="3012447" y="380999"/>
                </a:moveTo>
                <a:lnTo>
                  <a:pt x="3035999" y="380999"/>
                </a:lnTo>
                <a:lnTo>
                  <a:pt x="2705311" y="711199"/>
                </a:lnTo>
                <a:lnTo>
                  <a:pt x="2246191" y="711199"/>
                </a:lnTo>
                <a:lnTo>
                  <a:pt x="2146084" y="888999"/>
                </a:lnTo>
                <a:lnTo>
                  <a:pt x="1414409" y="888999"/>
                </a:lnTo>
                <a:lnTo>
                  <a:pt x="1411174" y="901699"/>
                </a:lnTo>
                <a:lnTo>
                  <a:pt x="1405587" y="914399"/>
                </a:lnTo>
                <a:lnTo>
                  <a:pt x="1397772" y="927099"/>
                </a:lnTo>
                <a:lnTo>
                  <a:pt x="1387850" y="927099"/>
                </a:lnTo>
                <a:lnTo>
                  <a:pt x="1367184" y="939799"/>
                </a:lnTo>
                <a:lnTo>
                  <a:pt x="1346282" y="939799"/>
                </a:lnTo>
                <a:lnTo>
                  <a:pt x="1327453" y="927099"/>
                </a:lnTo>
                <a:lnTo>
                  <a:pt x="1313002" y="914399"/>
                </a:lnTo>
                <a:lnTo>
                  <a:pt x="1306394" y="888999"/>
                </a:lnTo>
                <a:lnTo>
                  <a:pt x="1306595" y="876299"/>
                </a:lnTo>
                <a:lnTo>
                  <a:pt x="2132712" y="876299"/>
                </a:lnTo>
                <a:lnTo>
                  <a:pt x="2232819" y="698499"/>
                </a:lnTo>
                <a:lnTo>
                  <a:pt x="2695281" y="698499"/>
                </a:lnTo>
                <a:lnTo>
                  <a:pt x="3012447" y="380999"/>
                </a:lnTo>
                <a:close/>
              </a:path>
              <a:path w="4114800" h="4102100">
                <a:moveTo>
                  <a:pt x="632264" y="571499"/>
                </a:moveTo>
                <a:lnTo>
                  <a:pt x="681342" y="571499"/>
                </a:lnTo>
                <a:lnTo>
                  <a:pt x="689474" y="584199"/>
                </a:lnTo>
                <a:lnTo>
                  <a:pt x="694436" y="596899"/>
                </a:lnTo>
                <a:lnTo>
                  <a:pt x="1207416" y="596899"/>
                </a:lnTo>
                <a:lnTo>
                  <a:pt x="1341512" y="825499"/>
                </a:lnTo>
                <a:lnTo>
                  <a:pt x="1378785" y="825499"/>
                </a:lnTo>
                <a:lnTo>
                  <a:pt x="1395197" y="838199"/>
                </a:lnTo>
                <a:lnTo>
                  <a:pt x="1407909" y="850899"/>
                </a:lnTo>
                <a:lnTo>
                  <a:pt x="1411252" y="863599"/>
                </a:lnTo>
                <a:lnTo>
                  <a:pt x="1413481" y="863599"/>
                </a:lnTo>
                <a:lnTo>
                  <a:pt x="1414503" y="876299"/>
                </a:lnTo>
                <a:lnTo>
                  <a:pt x="1306595" y="876299"/>
                </a:lnTo>
                <a:lnTo>
                  <a:pt x="1313133" y="850899"/>
                </a:lnTo>
                <a:lnTo>
                  <a:pt x="1325539" y="838199"/>
                </a:lnTo>
                <a:lnTo>
                  <a:pt x="1194044" y="609599"/>
                </a:lnTo>
                <a:lnTo>
                  <a:pt x="621352" y="609599"/>
                </a:lnTo>
                <a:lnTo>
                  <a:pt x="624283" y="584199"/>
                </a:lnTo>
                <a:lnTo>
                  <a:pt x="632264" y="571499"/>
                </a:lnTo>
                <a:close/>
              </a:path>
              <a:path w="4114800" h="4102100">
                <a:moveTo>
                  <a:pt x="3305783" y="660399"/>
                </a:moveTo>
                <a:lnTo>
                  <a:pt x="3360358" y="660399"/>
                </a:lnTo>
                <a:lnTo>
                  <a:pt x="3374790" y="673099"/>
                </a:lnTo>
                <a:lnTo>
                  <a:pt x="3384381" y="698499"/>
                </a:lnTo>
                <a:lnTo>
                  <a:pt x="3387860" y="711199"/>
                </a:lnTo>
                <a:lnTo>
                  <a:pt x="3383544" y="736599"/>
                </a:lnTo>
                <a:lnTo>
                  <a:pt x="3371783" y="749299"/>
                </a:lnTo>
                <a:lnTo>
                  <a:pt x="3354364" y="761999"/>
                </a:lnTo>
                <a:lnTo>
                  <a:pt x="3311777" y="761999"/>
                </a:lnTo>
                <a:lnTo>
                  <a:pt x="3294358" y="749299"/>
                </a:lnTo>
                <a:lnTo>
                  <a:pt x="3282598" y="736599"/>
                </a:lnTo>
                <a:lnTo>
                  <a:pt x="3278281" y="711199"/>
                </a:lnTo>
                <a:lnTo>
                  <a:pt x="3281760" y="698499"/>
                </a:lnTo>
                <a:lnTo>
                  <a:pt x="3291351" y="673099"/>
                </a:lnTo>
                <a:lnTo>
                  <a:pt x="3305783" y="660399"/>
                </a:lnTo>
                <a:close/>
              </a:path>
              <a:path w="4114800" h="4102100">
                <a:moveTo>
                  <a:pt x="3025134" y="368299"/>
                </a:moveTo>
                <a:lnTo>
                  <a:pt x="3342357" y="368299"/>
                </a:lnTo>
                <a:lnTo>
                  <a:pt x="3342357" y="660399"/>
                </a:lnTo>
                <a:lnTo>
                  <a:pt x="3323784" y="660399"/>
                </a:lnTo>
                <a:lnTo>
                  <a:pt x="3323784" y="380999"/>
                </a:lnTo>
                <a:lnTo>
                  <a:pt x="3012447" y="380999"/>
                </a:lnTo>
                <a:lnTo>
                  <a:pt x="3025134" y="368299"/>
                </a:lnTo>
                <a:close/>
              </a:path>
              <a:path w="4114800" h="4102100">
                <a:moveTo>
                  <a:pt x="3893848" y="622299"/>
                </a:moveTo>
                <a:lnTo>
                  <a:pt x="3936435" y="622299"/>
                </a:lnTo>
                <a:lnTo>
                  <a:pt x="3915142" y="634999"/>
                </a:lnTo>
                <a:lnTo>
                  <a:pt x="3893848" y="622299"/>
                </a:lnTo>
                <a:close/>
              </a:path>
              <a:path w="4114800" h="4102100">
                <a:moveTo>
                  <a:pt x="621352" y="609599"/>
                </a:moveTo>
                <a:lnTo>
                  <a:pt x="694436" y="609599"/>
                </a:lnTo>
                <a:lnTo>
                  <a:pt x="689526" y="622299"/>
                </a:lnTo>
                <a:lnTo>
                  <a:pt x="681412" y="634999"/>
                </a:lnTo>
                <a:lnTo>
                  <a:pt x="632264" y="634999"/>
                </a:lnTo>
                <a:lnTo>
                  <a:pt x="624283" y="622299"/>
                </a:lnTo>
                <a:lnTo>
                  <a:pt x="621352" y="609599"/>
                </a:lnTo>
                <a:close/>
              </a:path>
              <a:path w="4114800" h="4102100">
                <a:moveTo>
                  <a:pt x="2604368" y="38099"/>
                </a:moveTo>
                <a:lnTo>
                  <a:pt x="3721706" y="38099"/>
                </a:lnTo>
                <a:lnTo>
                  <a:pt x="3921271" y="241299"/>
                </a:lnTo>
                <a:lnTo>
                  <a:pt x="3924428" y="241299"/>
                </a:lnTo>
                <a:lnTo>
                  <a:pt x="3924428" y="520699"/>
                </a:lnTo>
                <a:lnTo>
                  <a:pt x="3942429" y="533399"/>
                </a:lnTo>
                <a:lnTo>
                  <a:pt x="3956861" y="546099"/>
                </a:lnTo>
                <a:lnTo>
                  <a:pt x="3966452" y="558799"/>
                </a:lnTo>
                <a:lnTo>
                  <a:pt x="3969931" y="571499"/>
                </a:lnTo>
                <a:lnTo>
                  <a:pt x="3965615" y="596899"/>
                </a:lnTo>
                <a:lnTo>
                  <a:pt x="3953854" y="622299"/>
                </a:lnTo>
                <a:lnTo>
                  <a:pt x="3876429" y="622299"/>
                </a:lnTo>
                <a:lnTo>
                  <a:pt x="3864669" y="596899"/>
                </a:lnTo>
                <a:lnTo>
                  <a:pt x="3860352" y="571499"/>
                </a:lnTo>
                <a:lnTo>
                  <a:pt x="3863831" y="558799"/>
                </a:lnTo>
                <a:lnTo>
                  <a:pt x="3873422" y="546099"/>
                </a:lnTo>
                <a:lnTo>
                  <a:pt x="3887854" y="533399"/>
                </a:lnTo>
                <a:lnTo>
                  <a:pt x="3905855" y="520699"/>
                </a:lnTo>
                <a:lnTo>
                  <a:pt x="3905855" y="241299"/>
                </a:lnTo>
                <a:lnTo>
                  <a:pt x="3713534" y="50799"/>
                </a:lnTo>
                <a:lnTo>
                  <a:pt x="2591845" y="50799"/>
                </a:lnTo>
                <a:lnTo>
                  <a:pt x="2604368" y="38099"/>
                </a:lnTo>
                <a:close/>
              </a:path>
              <a:path w="4114800" h="4102100">
                <a:moveTo>
                  <a:pt x="2944828" y="215899"/>
                </a:moveTo>
                <a:lnTo>
                  <a:pt x="2980281" y="215899"/>
                </a:lnTo>
                <a:lnTo>
                  <a:pt x="2649778" y="546099"/>
                </a:lnTo>
                <a:lnTo>
                  <a:pt x="1907610" y="546099"/>
                </a:lnTo>
                <a:lnTo>
                  <a:pt x="1901084" y="558799"/>
                </a:lnTo>
                <a:lnTo>
                  <a:pt x="1889048" y="571499"/>
                </a:lnTo>
                <a:lnTo>
                  <a:pt x="1872781" y="584199"/>
                </a:lnTo>
                <a:lnTo>
                  <a:pt x="1832269" y="584199"/>
                </a:lnTo>
                <a:lnTo>
                  <a:pt x="1814850" y="571499"/>
                </a:lnTo>
                <a:lnTo>
                  <a:pt x="1803090" y="558799"/>
                </a:lnTo>
                <a:lnTo>
                  <a:pt x="1798773" y="533399"/>
                </a:lnTo>
                <a:lnTo>
                  <a:pt x="1800931" y="520699"/>
                </a:lnTo>
                <a:lnTo>
                  <a:pt x="2640863" y="520699"/>
                </a:lnTo>
                <a:lnTo>
                  <a:pt x="2944828" y="215899"/>
                </a:lnTo>
                <a:close/>
              </a:path>
              <a:path w="4114800" h="4102100">
                <a:moveTo>
                  <a:pt x="1832269" y="482599"/>
                </a:moveTo>
                <a:lnTo>
                  <a:pt x="1872780" y="482599"/>
                </a:lnTo>
                <a:lnTo>
                  <a:pt x="1889037" y="495299"/>
                </a:lnTo>
                <a:lnTo>
                  <a:pt x="1901045" y="507999"/>
                </a:lnTo>
                <a:lnTo>
                  <a:pt x="1907517" y="520699"/>
                </a:lnTo>
                <a:lnTo>
                  <a:pt x="1800931" y="520699"/>
                </a:lnTo>
                <a:lnTo>
                  <a:pt x="1803090" y="507999"/>
                </a:lnTo>
                <a:lnTo>
                  <a:pt x="1814850" y="495299"/>
                </a:lnTo>
                <a:lnTo>
                  <a:pt x="1832269" y="482599"/>
                </a:lnTo>
                <a:close/>
              </a:path>
              <a:path w="4114800" h="4102100">
                <a:moveTo>
                  <a:pt x="2591845" y="50799"/>
                </a:moveTo>
                <a:lnTo>
                  <a:pt x="2615233" y="50799"/>
                </a:lnTo>
                <a:lnTo>
                  <a:pt x="2276186" y="393699"/>
                </a:lnTo>
                <a:lnTo>
                  <a:pt x="1298980" y="393699"/>
                </a:lnTo>
                <a:lnTo>
                  <a:pt x="1294070" y="406399"/>
                </a:lnTo>
                <a:lnTo>
                  <a:pt x="1285956" y="419099"/>
                </a:lnTo>
                <a:lnTo>
                  <a:pt x="1236807" y="419099"/>
                </a:lnTo>
                <a:lnTo>
                  <a:pt x="1228827" y="406399"/>
                </a:lnTo>
                <a:lnTo>
                  <a:pt x="1225896" y="380999"/>
                </a:lnTo>
                <a:lnTo>
                  <a:pt x="2266250" y="380999"/>
                </a:lnTo>
                <a:lnTo>
                  <a:pt x="2591845" y="50799"/>
                </a:lnTo>
                <a:close/>
              </a:path>
              <a:path w="4114800" h="4102100">
                <a:moveTo>
                  <a:pt x="1236807" y="355599"/>
                </a:moveTo>
                <a:lnTo>
                  <a:pt x="1285886" y="355599"/>
                </a:lnTo>
                <a:lnTo>
                  <a:pt x="1294017" y="368299"/>
                </a:lnTo>
                <a:lnTo>
                  <a:pt x="1298980" y="380999"/>
                </a:lnTo>
                <a:lnTo>
                  <a:pt x="1225896" y="380999"/>
                </a:lnTo>
                <a:lnTo>
                  <a:pt x="1228827" y="368299"/>
                </a:lnTo>
                <a:lnTo>
                  <a:pt x="1236807" y="355599"/>
                </a:lnTo>
                <a:close/>
              </a:path>
              <a:path w="4114800" h="4102100">
                <a:moveTo>
                  <a:pt x="2165218" y="165099"/>
                </a:moveTo>
                <a:lnTo>
                  <a:pt x="2205730" y="165099"/>
                </a:lnTo>
                <a:lnTo>
                  <a:pt x="2223149" y="177799"/>
                </a:lnTo>
                <a:lnTo>
                  <a:pt x="2234910" y="190499"/>
                </a:lnTo>
                <a:lnTo>
                  <a:pt x="2239227" y="215899"/>
                </a:lnTo>
                <a:lnTo>
                  <a:pt x="2234910" y="241299"/>
                </a:lnTo>
                <a:lnTo>
                  <a:pt x="2223149" y="253999"/>
                </a:lnTo>
                <a:lnTo>
                  <a:pt x="2205730" y="266699"/>
                </a:lnTo>
                <a:lnTo>
                  <a:pt x="2165179" y="266699"/>
                </a:lnTo>
                <a:lnTo>
                  <a:pt x="2148916" y="253999"/>
                </a:lnTo>
                <a:lnTo>
                  <a:pt x="2136902" y="241299"/>
                </a:lnTo>
                <a:lnTo>
                  <a:pt x="2130390" y="228599"/>
                </a:lnTo>
                <a:lnTo>
                  <a:pt x="2931" y="228599"/>
                </a:lnTo>
                <a:lnTo>
                  <a:pt x="0" y="215899"/>
                </a:lnTo>
                <a:lnTo>
                  <a:pt x="2931" y="203199"/>
                </a:lnTo>
                <a:lnTo>
                  <a:pt x="2130390" y="203199"/>
                </a:lnTo>
                <a:lnTo>
                  <a:pt x="2136915" y="190499"/>
                </a:lnTo>
                <a:lnTo>
                  <a:pt x="2148951" y="177799"/>
                </a:lnTo>
                <a:lnTo>
                  <a:pt x="2165218" y="165099"/>
                </a:lnTo>
                <a:close/>
              </a:path>
              <a:path w="4114800" h="4102100">
                <a:moveTo>
                  <a:pt x="2931" y="228599"/>
                </a:moveTo>
                <a:lnTo>
                  <a:pt x="73083" y="228599"/>
                </a:lnTo>
                <a:lnTo>
                  <a:pt x="68173" y="241299"/>
                </a:lnTo>
                <a:lnTo>
                  <a:pt x="60059" y="241299"/>
                </a:lnTo>
                <a:lnTo>
                  <a:pt x="49473" y="253999"/>
                </a:lnTo>
                <a:lnTo>
                  <a:pt x="22722" y="253999"/>
                </a:lnTo>
                <a:lnTo>
                  <a:pt x="10911" y="241299"/>
                </a:lnTo>
                <a:lnTo>
                  <a:pt x="2931" y="228599"/>
                </a:lnTo>
                <a:close/>
              </a:path>
              <a:path w="4114800" h="4102100">
                <a:moveTo>
                  <a:pt x="22722" y="177799"/>
                </a:moveTo>
                <a:lnTo>
                  <a:pt x="49421" y="177799"/>
                </a:lnTo>
                <a:lnTo>
                  <a:pt x="59990" y="190499"/>
                </a:lnTo>
                <a:lnTo>
                  <a:pt x="68121" y="190499"/>
                </a:lnTo>
                <a:lnTo>
                  <a:pt x="73083" y="203199"/>
                </a:lnTo>
                <a:lnTo>
                  <a:pt x="2931" y="203199"/>
                </a:lnTo>
                <a:lnTo>
                  <a:pt x="10911" y="190499"/>
                </a:lnTo>
                <a:lnTo>
                  <a:pt x="22722" y="177799"/>
                </a:lnTo>
                <a:close/>
              </a:path>
              <a:path w="4114800" h="4102100">
                <a:moveTo>
                  <a:pt x="4038716" y="0"/>
                </a:moveTo>
                <a:lnTo>
                  <a:pt x="4081303" y="0"/>
                </a:lnTo>
                <a:lnTo>
                  <a:pt x="4098722" y="12699"/>
                </a:lnTo>
                <a:lnTo>
                  <a:pt x="4110482" y="25399"/>
                </a:lnTo>
                <a:lnTo>
                  <a:pt x="4114799" y="50799"/>
                </a:lnTo>
                <a:lnTo>
                  <a:pt x="4111321" y="63499"/>
                </a:lnTo>
                <a:lnTo>
                  <a:pt x="4101740" y="88899"/>
                </a:lnTo>
                <a:lnTo>
                  <a:pt x="4087336" y="101599"/>
                </a:lnTo>
                <a:lnTo>
                  <a:pt x="4032722" y="101599"/>
                </a:lnTo>
                <a:lnTo>
                  <a:pt x="4018290" y="88899"/>
                </a:lnTo>
                <a:lnTo>
                  <a:pt x="4008699" y="63499"/>
                </a:lnTo>
                <a:lnTo>
                  <a:pt x="4005219" y="50799"/>
                </a:lnTo>
                <a:lnTo>
                  <a:pt x="4009536" y="25399"/>
                </a:lnTo>
                <a:lnTo>
                  <a:pt x="4021296" y="12699"/>
                </a:lnTo>
                <a:lnTo>
                  <a:pt x="4038716" y="0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464" y="13164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12249" y="4038599"/>
                </a:moveTo>
                <a:lnTo>
                  <a:pt x="271493" y="4038599"/>
                </a:lnTo>
                <a:lnTo>
                  <a:pt x="262665" y="4051299"/>
                </a:lnTo>
                <a:lnTo>
                  <a:pt x="256832" y="4063999"/>
                </a:lnTo>
                <a:lnTo>
                  <a:pt x="254725" y="4076699"/>
                </a:lnTo>
                <a:lnTo>
                  <a:pt x="257656" y="4089399"/>
                </a:lnTo>
                <a:lnTo>
                  <a:pt x="265637" y="4102099"/>
                </a:lnTo>
                <a:lnTo>
                  <a:pt x="318105" y="4102099"/>
                </a:lnTo>
                <a:lnTo>
                  <a:pt x="326085" y="4089399"/>
                </a:lnTo>
                <a:lnTo>
                  <a:pt x="329016" y="4076699"/>
                </a:lnTo>
                <a:lnTo>
                  <a:pt x="326909" y="4063999"/>
                </a:lnTo>
                <a:lnTo>
                  <a:pt x="321076" y="4051299"/>
                </a:lnTo>
                <a:lnTo>
                  <a:pt x="312249" y="4038599"/>
                </a:lnTo>
                <a:close/>
              </a:path>
              <a:path w="4114800" h="4102100">
                <a:moveTo>
                  <a:pt x="301157" y="1422399"/>
                </a:moveTo>
                <a:lnTo>
                  <a:pt x="282584" y="1422399"/>
                </a:lnTo>
                <a:lnTo>
                  <a:pt x="282584" y="4038599"/>
                </a:lnTo>
                <a:lnTo>
                  <a:pt x="301157" y="4038599"/>
                </a:lnTo>
                <a:lnTo>
                  <a:pt x="301157" y="1422399"/>
                </a:lnTo>
                <a:close/>
              </a:path>
              <a:path w="4114800" h="4102100">
                <a:moveTo>
                  <a:pt x="863860" y="3251199"/>
                </a:moveTo>
                <a:lnTo>
                  <a:pt x="823105" y="3251199"/>
                </a:lnTo>
                <a:lnTo>
                  <a:pt x="814277" y="3263899"/>
                </a:lnTo>
                <a:lnTo>
                  <a:pt x="808444" y="3276599"/>
                </a:lnTo>
                <a:lnTo>
                  <a:pt x="806337" y="3289299"/>
                </a:lnTo>
                <a:lnTo>
                  <a:pt x="809268" y="3301999"/>
                </a:lnTo>
                <a:lnTo>
                  <a:pt x="817248" y="3314699"/>
                </a:lnTo>
                <a:lnTo>
                  <a:pt x="829059" y="3327399"/>
                </a:lnTo>
                <a:lnTo>
                  <a:pt x="857905" y="3327399"/>
                </a:lnTo>
                <a:lnTo>
                  <a:pt x="869716" y="3314699"/>
                </a:lnTo>
                <a:lnTo>
                  <a:pt x="877697" y="3301999"/>
                </a:lnTo>
                <a:lnTo>
                  <a:pt x="880628" y="3289299"/>
                </a:lnTo>
                <a:lnTo>
                  <a:pt x="878521" y="3276599"/>
                </a:lnTo>
                <a:lnTo>
                  <a:pt x="872688" y="3263899"/>
                </a:lnTo>
                <a:lnTo>
                  <a:pt x="863860" y="3251199"/>
                </a:lnTo>
                <a:close/>
              </a:path>
              <a:path w="4114800" h="4102100">
                <a:moveTo>
                  <a:pt x="586376" y="2501899"/>
                </a:moveTo>
                <a:lnTo>
                  <a:pt x="560526" y="2501899"/>
                </a:lnTo>
                <a:lnTo>
                  <a:pt x="834196" y="2781299"/>
                </a:lnTo>
                <a:lnTo>
                  <a:pt x="834196" y="3251199"/>
                </a:lnTo>
                <a:lnTo>
                  <a:pt x="852769" y="3251199"/>
                </a:lnTo>
                <a:lnTo>
                  <a:pt x="852769" y="2781299"/>
                </a:lnTo>
                <a:lnTo>
                  <a:pt x="853047" y="2768599"/>
                </a:lnTo>
                <a:lnTo>
                  <a:pt x="852304" y="2768599"/>
                </a:lnTo>
                <a:lnTo>
                  <a:pt x="586376" y="2501899"/>
                </a:lnTo>
                <a:close/>
              </a:path>
              <a:path w="4114800" h="4102100">
                <a:moveTo>
                  <a:pt x="561106" y="2412999"/>
                </a:moveTo>
                <a:lnTo>
                  <a:pt x="496891" y="2412999"/>
                </a:lnTo>
                <a:lnTo>
                  <a:pt x="490228" y="2425699"/>
                </a:lnTo>
                <a:lnTo>
                  <a:pt x="478214" y="2438399"/>
                </a:lnTo>
                <a:lnTo>
                  <a:pt x="474209" y="2463799"/>
                </a:lnTo>
                <a:lnTo>
                  <a:pt x="478214" y="2476499"/>
                </a:lnTo>
                <a:lnTo>
                  <a:pt x="490228" y="2501899"/>
                </a:lnTo>
                <a:lnTo>
                  <a:pt x="506410" y="2514599"/>
                </a:lnTo>
                <a:lnTo>
                  <a:pt x="543195" y="2514599"/>
                </a:lnTo>
                <a:lnTo>
                  <a:pt x="560526" y="2501899"/>
                </a:lnTo>
                <a:lnTo>
                  <a:pt x="586376" y="2501899"/>
                </a:lnTo>
                <a:lnTo>
                  <a:pt x="573713" y="2489199"/>
                </a:lnTo>
                <a:lnTo>
                  <a:pt x="581912" y="2476499"/>
                </a:lnTo>
                <a:lnTo>
                  <a:pt x="583661" y="2451099"/>
                </a:lnTo>
                <a:lnTo>
                  <a:pt x="578949" y="2438399"/>
                </a:lnTo>
                <a:lnTo>
                  <a:pt x="567769" y="2425699"/>
                </a:lnTo>
                <a:lnTo>
                  <a:pt x="561106" y="2412999"/>
                </a:lnTo>
                <a:close/>
              </a:path>
              <a:path w="4114800" h="4102100">
                <a:moveTo>
                  <a:pt x="64076" y="101599"/>
                </a:moveTo>
                <a:lnTo>
                  <a:pt x="45410" y="101599"/>
                </a:lnTo>
                <a:lnTo>
                  <a:pt x="45410" y="888999"/>
                </a:lnTo>
                <a:lnTo>
                  <a:pt x="46617" y="888999"/>
                </a:lnTo>
                <a:lnTo>
                  <a:pt x="47732" y="901699"/>
                </a:lnTo>
                <a:lnTo>
                  <a:pt x="49217" y="901699"/>
                </a:lnTo>
                <a:lnTo>
                  <a:pt x="519666" y="1295399"/>
                </a:lnTo>
                <a:lnTo>
                  <a:pt x="519666" y="2412999"/>
                </a:lnTo>
                <a:lnTo>
                  <a:pt x="538332" y="2412999"/>
                </a:lnTo>
                <a:lnTo>
                  <a:pt x="538424" y="1295399"/>
                </a:lnTo>
                <a:lnTo>
                  <a:pt x="535081" y="1295399"/>
                </a:lnTo>
                <a:lnTo>
                  <a:pt x="64076" y="888999"/>
                </a:lnTo>
                <a:lnTo>
                  <a:pt x="64076" y="101599"/>
                </a:lnTo>
                <a:close/>
              </a:path>
              <a:path w="4114800" h="4102100">
                <a:moveTo>
                  <a:pt x="803684" y="2247899"/>
                </a:moveTo>
                <a:lnTo>
                  <a:pt x="762929" y="2247899"/>
                </a:lnTo>
                <a:lnTo>
                  <a:pt x="754101" y="2260599"/>
                </a:lnTo>
                <a:lnTo>
                  <a:pt x="748268" y="2273299"/>
                </a:lnTo>
                <a:lnTo>
                  <a:pt x="746161" y="2285999"/>
                </a:lnTo>
                <a:lnTo>
                  <a:pt x="749092" y="2298699"/>
                </a:lnTo>
                <a:lnTo>
                  <a:pt x="757072" y="2311399"/>
                </a:lnTo>
                <a:lnTo>
                  <a:pt x="768883" y="2324099"/>
                </a:lnTo>
                <a:lnTo>
                  <a:pt x="797729" y="2324099"/>
                </a:lnTo>
                <a:lnTo>
                  <a:pt x="809540" y="2311399"/>
                </a:lnTo>
                <a:lnTo>
                  <a:pt x="817521" y="2298699"/>
                </a:lnTo>
                <a:lnTo>
                  <a:pt x="820452" y="2285999"/>
                </a:lnTo>
                <a:lnTo>
                  <a:pt x="818345" y="2273299"/>
                </a:lnTo>
                <a:lnTo>
                  <a:pt x="812512" y="2260599"/>
                </a:lnTo>
                <a:lnTo>
                  <a:pt x="803684" y="2247899"/>
                </a:lnTo>
                <a:close/>
              </a:path>
              <a:path w="4114800" h="4102100">
                <a:moveTo>
                  <a:pt x="821752" y="1854199"/>
                </a:moveTo>
                <a:lnTo>
                  <a:pt x="774670" y="1854199"/>
                </a:lnTo>
                <a:lnTo>
                  <a:pt x="773741" y="1866899"/>
                </a:lnTo>
                <a:lnTo>
                  <a:pt x="774020" y="1866899"/>
                </a:lnTo>
                <a:lnTo>
                  <a:pt x="774020" y="2247899"/>
                </a:lnTo>
                <a:lnTo>
                  <a:pt x="792593" y="2247899"/>
                </a:lnTo>
                <a:lnTo>
                  <a:pt x="792593" y="1866899"/>
                </a:lnTo>
                <a:lnTo>
                  <a:pt x="821752" y="1854199"/>
                </a:lnTo>
                <a:close/>
              </a:path>
              <a:path w="4114800" h="4102100">
                <a:moveTo>
                  <a:pt x="998704" y="2120899"/>
                </a:moveTo>
                <a:lnTo>
                  <a:pt x="940293" y="2120899"/>
                </a:lnTo>
                <a:lnTo>
                  <a:pt x="934460" y="2133599"/>
                </a:lnTo>
                <a:lnTo>
                  <a:pt x="932353" y="2146299"/>
                </a:lnTo>
                <a:lnTo>
                  <a:pt x="935284" y="2158999"/>
                </a:lnTo>
                <a:lnTo>
                  <a:pt x="943264" y="2171699"/>
                </a:lnTo>
                <a:lnTo>
                  <a:pt x="955076" y="2184399"/>
                </a:lnTo>
                <a:lnTo>
                  <a:pt x="983921" y="2184399"/>
                </a:lnTo>
                <a:lnTo>
                  <a:pt x="995733" y="2171699"/>
                </a:lnTo>
                <a:lnTo>
                  <a:pt x="1003713" y="2158999"/>
                </a:lnTo>
                <a:lnTo>
                  <a:pt x="1006644" y="2146299"/>
                </a:lnTo>
                <a:lnTo>
                  <a:pt x="1004537" y="2133599"/>
                </a:lnTo>
                <a:lnTo>
                  <a:pt x="998704" y="2120899"/>
                </a:lnTo>
                <a:close/>
              </a:path>
              <a:path w="4114800" h="4102100">
                <a:moveTo>
                  <a:pt x="1144640" y="190499"/>
                </a:moveTo>
                <a:lnTo>
                  <a:pt x="529045" y="190499"/>
                </a:lnTo>
                <a:lnTo>
                  <a:pt x="366719" y="355599"/>
                </a:lnTo>
                <a:lnTo>
                  <a:pt x="364212" y="355599"/>
                </a:lnTo>
                <a:lnTo>
                  <a:pt x="364490" y="368299"/>
                </a:lnTo>
                <a:lnTo>
                  <a:pt x="364490" y="812799"/>
                </a:lnTo>
                <a:lnTo>
                  <a:pt x="364676" y="825499"/>
                </a:lnTo>
                <a:lnTo>
                  <a:pt x="368112" y="825499"/>
                </a:lnTo>
                <a:lnTo>
                  <a:pt x="960212" y="1371599"/>
                </a:lnTo>
                <a:lnTo>
                  <a:pt x="960212" y="2108199"/>
                </a:lnTo>
                <a:lnTo>
                  <a:pt x="949121" y="2120899"/>
                </a:lnTo>
                <a:lnTo>
                  <a:pt x="989876" y="2120899"/>
                </a:lnTo>
                <a:lnTo>
                  <a:pt x="978785" y="2108199"/>
                </a:lnTo>
                <a:lnTo>
                  <a:pt x="978785" y="1358899"/>
                </a:lnTo>
                <a:lnTo>
                  <a:pt x="975720" y="1358899"/>
                </a:lnTo>
                <a:lnTo>
                  <a:pt x="383063" y="812799"/>
                </a:lnTo>
                <a:lnTo>
                  <a:pt x="383063" y="368299"/>
                </a:lnTo>
                <a:lnTo>
                  <a:pt x="537774" y="215899"/>
                </a:lnTo>
                <a:lnTo>
                  <a:pt x="1169970" y="215899"/>
                </a:lnTo>
                <a:lnTo>
                  <a:pt x="1144640" y="190499"/>
                </a:lnTo>
                <a:close/>
              </a:path>
              <a:path w="4114800" h="4102100">
                <a:moveTo>
                  <a:pt x="877958" y="1765299"/>
                </a:moveTo>
                <a:lnTo>
                  <a:pt x="836425" y="1765299"/>
                </a:lnTo>
                <a:lnTo>
                  <a:pt x="821503" y="1777999"/>
                </a:lnTo>
                <a:lnTo>
                  <a:pt x="812257" y="1803399"/>
                </a:lnTo>
                <a:lnTo>
                  <a:pt x="809105" y="1816099"/>
                </a:lnTo>
                <a:lnTo>
                  <a:pt x="812466" y="1841499"/>
                </a:lnTo>
                <a:lnTo>
                  <a:pt x="778013" y="1854199"/>
                </a:lnTo>
                <a:lnTo>
                  <a:pt x="821752" y="1854199"/>
                </a:lnTo>
                <a:lnTo>
                  <a:pt x="836393" y="1866899"/>
                </a:lnTo>
                <a:lnTo>
                  <a:pt x="891214" y="1866899"/>
                </a:lnTo>
                <a:lnTo>
                  <a:pt x="907512" y="1854199"/>
                </a:lnTo>
                <a:lnTo>
                  <a:pt x="916705" y="1828799"/>
                </a:lnTo>
                <a:lnTo>
                  <a:pt x="918168" y="1803399"/>
                </a:lnTo>
                <a:lnTo>
                  <a:pt x="911273" y="1790699"/>
                </a:lnTo>
                <a:lnTo>
                  <a:pt x="896809" y="1777999"/>
                </a:lnTo>
                <a:lnTo>
                  <a:pt x="877958" y="1765299"/>
                </a:lnTo>
                <a:close/>
              </a:path>
              <a:path w="4114800" h="4102100">
                <a:moveTo>
                  <a:pt x="1223435" y="1612899"/>
                </a:moveTo>
                <a:lnTo>
                  <a:pt x="1165024" y="1612899"/>
                </a:lnTo>
                <a:lnTo>
                  <a:pt x="1159191" y="1625599"/>
                </a:lnTo>
                <a:lnTo>
                  <a:pt x="1157084" y="1638299"/>
                </a:lnTo>
                <a:lnTo>
                  <a:pt x="1160015" y="1650999"/>
                </a:lnTo>
                <a:lnTo>
                  <a:pt x="1167995" y="1663699"/>
                </a:lnTo>
                <a:lnTo>
                  <a:pt x="1179806" y="1676399"/>
                </a:lnTo>
                <a:lnTo>
                  <a:pt x="1208652" y="1676399"/>
                </a:lnTo>
                <a:lnTo>
                  <a:pt x="1220463" y="1663699"/>
                </a:lnTo>
                <a:lnTo>
                  <a:pt x="1228444" y="1650999"/>
                </a:lnTo>
                <a:lnTo>
                  <a:pt x="1231375" y="1638299"/>
                </a:lnTo>
                <a:lnTo>
                  <a:pt x="1229268" y="1625599"/>
                </a:lnTo>
                <a:lnTo>
                  <a:pt x="1223435" y="1612899"/>
                </a:lnTo>
                <a:close/>
              </a:path>
              <a:path w="4114800" h="4102100">
                <a:moveTo>
                  <a:pt x="581328" y="368299"/>
                </a:moveTo>
                <a:lnTo>
                  <a:pt x="560034" y="380999"/>
                </a:lnTo>
                <a:lnTo>
                  <a:pt x="542615" y="393699"/>
                </a:lnTo>
                <a:lnTo>
                  <a:pt x="530855" y="406399"/>
                </a:lnTo>
                <a:lnTo>
                  <a:pt x="526538" y="431799"/>
                </a:lnTo>
                <a:lnTo>
                  <a:pt x="530016" y="444499"/>
                </a:lnTo>
                <a:lnTo>
                  <a:pt x="539597" y="457199"/>
                </a:lnTo>
                <a:lnTo>
                  <a:pt x="554001" y="469899"/>
                </a:lnTo>
                <a:lnTo>
                  <a:pt x="571948" y="482599"/>
                </a:lnTo>
                <a:lnTo>
                  <a:pt x="571948" y="761999"/>
                </a:lnTo>
                <a:lnTo>
                  <a:pt x="575198" y="761999"/>
                </a:lnTo>
                <a:lnTo>
                  <a:pt x="1184943" y="1371599"/>
                </a:lnTo>
                <a:lnTo>
                  <a:pt x="1184943" y="1600199"/>
                </a:lnTo>
                <a:lnTo>
                  <a:pt x="1173851" y="1612899"/>
                </a:lnTo>
                <a:lnTo>
                  <a:pt x="1214607" y="1612899"/>
                </a:lnTo>
                <a:lnTo>
                  <a:pt x="1203516" y="1600199"/>
                </a:lnTo>
                <a:lnTo>
                  <a:pt x="1203516" y="1371599"/>
                </a:lnTo>
                <a:lnTo>
                  <a:pt x="1203794" y="1371599"/>
                </a:lnTo>
                <a:lnTo>
                  <a:pt x="1203051" y="1358899"/>
                </a:lnTo>
                <a:lnTo>
                  <a:pt x="590614" y="749299"/>
                </a:lnTo>
                <a:lnTo>
                  <a:pt x="590614" y="482599"/>
                </a:lnTo>
                <a:lnTo>
                  <a:pt x="608615" y="469899"/>
                </a:lnTo>
                <a:lnTo>
                  <a:pt x="623047" y="457199"/>
                </a:lnTo>
                <a:lnTo>
                  <a:pt x="632638" y="444499"/>
                </a:lnTo>
                <a:lnTo>
                  <a:pt x="636117" y="431799"/>
                </a:lnTo>
                <a:lnTo>
                  <a:pt x="631801" y="406399"/>
                </a:lnTo>
                <a:lnTo>
                  <a:pt x="620040" y="393699"/>
                </a:lnTo>
                <a:lnTo>
                  <a:pt x="602621" y="380999"/>
                </a:lnTo>
                <a:lnTo>
                  <a:pt x="581328" y="368299"/>
                </a:lnTo>
                <a:close/>
              </a:path>
              <a:path w="4114800" h="4102100">
                <a:moveTo>
                  <a:pt x="313164" y="1320799"/>
                </a:moveTo>
                <a:lnTo>
                  <a:pt x="270577" y="1320799"/>
                </a:lnTo>
                <a:lnTo>
                  <a:pt x="253158" y="1333499"/>
                </a:lnTo>
                <a:lnTo>
                  <a:pt x="241398" y="1346199"/>
                </a:lnTo>
                <a:lnTo>
                  <a:pt x="237081" y="1371599"/>
                </a:lnTo>
                <a:lnTo>
                  <a:pt x="240574" y="1396999"/>
                </a:lnTo>
                <a:lnTo>
                  <a:pt x="250186" y="1409699"/>
                </a:lnTo>
                <a:lnTo>
                  <a:pt x="264622" y="1422399"/>
                </a:lnTo>
                <a:lnTo>
                  <a:pt x="319158" y="1422399"/>
                </a:lnTo>
                <a:lnTo>
                  <a:pt x="333590" y="1409699"/>
                </a:lnTo>
                <a:lnTo>
                  <a:pt x="343181" y="1396999"/>
                </a:lnTo>
                <a:lnTo>
                  <a:pt x="346660" y="1371599"/>
                </a:lnTo>
                <a:lnTo>
                  <a:pt x="342344" y="1346199"/>
                </a:lnTo>
                <a:lnTo>
                  <a:pt x="330583" y="1333499"/>
                </a:lnTo>
                <a:lnTo>
                  <a:pt x="313164" y="1320799"/>
                </a:lnTo>
                <a:close/>
              </a:path>
              <a:path w="4114800" h="4102100">
                <a:moveTo>
                  <a:pt x="1102351" y="380999"/>
                </a:moveTo>
                <a:lnTo>
                  <a:pt x="1078799" y="380999"/>
                </a:lnTo>
                <a:lnTo>
                  <a:pt x="1409488" y="711199"/>
                </a:lnTo>
                <a:lnTo>
                  <a:pt x="1868607" y="711199"/>
                </a:lnTo>
                <a:lnTo>
                  <a:pt x="1968714" y="888999"/>
                </a:lnTo>
                <a:lnTo>
                  <a:pt x="2700389" y="888999"/>
                </a:lnTo>
                <a:lnTo>
                  <a:pt x="2703625" y="901699"/>
                </a:lnTo>
                <a:lnTo>
                  <a:pt x="2709211" y="914399"/>
                </a:lnTo>
                <a:lnTo>
                  <a:pt x="2717026" y="927099"/>
                </a:lnTo>
                <a:lnTo>
                  <a:pt x="2726948" y="927099"/>
                </a:lnTo>
                <a:lnTo>
                  <a:pt x="2747615" y="939799"/>
                </a:lnTo>
                <a:lnTo>
                  <a:pt x="2768516" y="939799"/>
                </a:lnTo>
                <a:lnTo>
                  <a:pt x="2787346" y="927099"/>
                </a:lnTo>
                <a:lnTo>
                  <a:pt x="2801796" y="914399"/>
                </a:lnTo>
                <a:lnTo>
                  <a:pt x="2808404" y="888999"/>
                </a:lnTo>
                <a:lnTo>
                  <a:pt x="2808204" y="876299"/>
                </a:lnTo>
                <a:lnTo>
                  <a:pt x="1982087" y="876299"/>
                </a:lnTo>
                <a:lnTo>
                  <a:pt x="1881979" y="698499"/>
                </a:lnTo>
                <a:lnTo>
                  <a:pt x="1419517" y="698499"/>
                </a:lnTo>
                <a:lnTo>
                  <a:pt x="1102351" y="380999"/>
                </a:lnTo>
                <a:close/>
              </a:path>
              <a:path w="4114800" h="4102100">
                <a:moveTo>
                  <a:pt x="3482535" y="571499"/>
                </a:moveTo>
                <a:lnTo>
                  <a:pt x="3433456" y="571499"/>
                </a:lnTo>
                <a:lnTo>
                  <a:pt x="3425325" y="584199"/>
                </a:lnTo>
                <a:lnTo>
                  <a:pt x="3420362" y="596899"/>
                </a:lnTo>
                <a:lnTo>
                  <a:pt x="2907382" y="596899"/>
                </a:lnTo>
                <a:lnTo>
                  <a:pt x="2773287" y="825499"/>
                </a:lnTo>
                <a:lnTo>
                  <a:pt x="2736014" y="825499"/>
                </a:lnTo>
                <a:lnTo>
                  <a:pt x="2719601" y="838199"/>
                </a:lnTo>
                <a:lnTo>
                  <a:pt x="2706889" y="850899"/>
                </a:lnTo>
                <a:lnTo>
                  <a:pt x="2703546" y="863599"/>
                </a:lnTo>
                <a:lnTo>
                  <a:pt x="2701317" y="863599"/>
                </a:lnTo>
                <a:lnTo>
                  <a:pt x="2700296" y="876299"/>
                </a:lnTo>
                <a:lnTo>
                  <a:pt x="2808204" y="876299"/>
                </a:lnTo>
                <a:lnTo>
                  <a:pt x="2801666" y="850899"/>
                </a:lnTo>
                <a:lnTo>
                  <a:pt x="2789259" y="838199"/>
                </a:lnTo>
                <a:lnTo>
                  <a:pt x="2920755" y="609599"/>
                </a:lnTo>
                <a:lnTo>
                  <a:pt x="3493446" y="609599"/>
                </a:lnTo>
                <a:lnTo>
                  <a:pt x="3490515" y="584199"/>
                </a:lnTo>
                <a:lnTo>
                  <a:pt x="3482535" y="571499"/>
                </a:lnTo>
                <a:close/>
              </a:path>
              <a:path w="4114800" h="4102100">
                <a:moveTo>
                  <a:pt x="809015" y="660399"/>
                </a:moveTo>
                <a:lnTo>
                  <a:pt x="754440" y="660399"/>
                </a:lnTo>
                <a:lnTo>
                  <a:pt x="740009" y="673099"/>
                </a:lnTo>
                <a:lnTo>
                  <a:pt x="730418" y="698499"/>
                </a:lnTo>
                <a:lnTo>
                  <a:pt x="726938" y="711199"/>
                </a:lnTo>
                <a:lnTo>
                  <a:pt x="731255" y="736599"/>
                </a:lnTo>
                <a:lnTo>
                  <a:pt x="743015" y="749299"/>
                </a:lnTo>
                <a:lnTo>
                  <a:pt x="760434" y="761999"/>
                </a:lnTo>
                <a:lnTo>
                  <a:pt x="803021" y="761999"/>
                </a:lnTo>
                <a:lnTo>
                  <a:pt x="820440" y="749299"/>
                </a:lnTo>
                <a:lnTo>
                  <a:pt x="832201" y="736599"/>
                </a:lnTo>
                <a:lnTo>
                  <a:pt x="836518" y="711199"/>
                </a:lnTo>
                <a:lnTo>
                  <a:pt x="833038" y="698499"/>
                </a:lnTo>
                <a:lnTo>
                  <a:pt x="823447" y="673099"/>
                </a:lnTo>
                <a:lnTo>
                  <a:pt x="809015" y="660399"/>
                </a:lnTo>
                <a:close/>
              </a:path>
              <a:path w="4114800" h="4102100">
                <a:moveTo>
                  <a:pt x="1089664" y="368299"/>
                </a:moveTo>
                <a:lnTo>
                  <a:pt x="772441" y="368299"/>
                </a:lnTo>
                <a:lnTo>
                  <a:pt x="772441" y="660399"/>
                </a:lnTo>
                <a:lnTo>
                  <a:pt x="791014" y="660399"/>
                </a:lnTo>
                <a:lnTo>
                  <a:pt x="791014" y="380999"/>
                </a:lnTo>
                <a:lnTo>
                  <a:pt x="1102351" y="380999"/>
                </a:lnTo>
                <a:lnTo>
                  <a:pt x="1089664" y="368299"/>
                </a:lnTo>
                <a:close/>
              </a:path>
              <a:path w="4114800" h="4102100">
                <a:moveTo>
                  <a:pt x="220950" y="622299"/>
                </a:moveTo>
                <a:lnTo>
                  <a:pt x="178363" y="622299"/>
                </a:lnTo>
                <a:lnTo>
                  <a:pt x="199657" y="634999"/>
                </a:lnTo>
                <a:lnTo>
                  <a:pt x="220950" y="622299"/>
                </a:lnTo>
                <a:close/>
              </a:path>
              <a:path w="4114800" h="4102100">
                <a:moveTo>
                  <a:pt x="3493446" y="609599"/>
                </a:moveTo>
                <a:lnTo>
                  <a:pt x="3420362" y="609599"/>
                </a:lnTo>
                <a:lnTo>
                  <a:pt x="3425273" y="622299"/>
                </a:lnTo>
                <a:lnTo>
                  <a:pt x="3433387" y="634999"/>
                </a:lnTo>
                <a:lnTo>
                  <a:pt x="3482535" y="634999"/>
                </a:lnTo>
                <a:lnTo>
                  <a:pt x="3490515" y="622299"/>
                </a:lnTo>
                <a:lnTo>
                  <a:pt x="3493446" y="609599"/>
                </a:lnTo>
                <a:close/>
              </a:path>
              <a:path w="4114800" h="4102100">
                <a:moveTo>
                  <a:pt x="1510431" y="38099"/>
                </a:moveTo>
                <a:lnTo>
                  <a:pt x="393092" y="38099"/>
                </a:lnTo>
                <a:lnTo>
                  <a:pt x="193528" y="241299"/>
                </a:lnTo>
                <a:lnTo>
                  <a:pt x="190370" y="241299"/>
                </a:lnTo>
                <a:lnTo>
                  <a:pt x="190370" y="520699"/>
                </a:lnTo>
                <a:lnTo>
                  <a:pt x="172369" y="533399"/>
                </a:lnTo>
                <a:lnTo>
                  <a:pt x="157938" y="546099"/>
                </a:lnTo>
                <a:lnTo>
                  <a:pt x="148347" y="558799"/>
                </a:lnTo>
                <a:lnTo>
                  <a:pt x="144867" y="571499"/>
                </a:lnTo>
                <a:lnTo>
                  <a:pt x="149184" y="596899"/>
                </a:lnTo>
                <a:lnTo>
                  <a:pt x="160944" y="622299"/>
                </a:lnTo>
                <a:lnTo>
                  <a:pt x="238369" y="622299"/>
                </a:lnTo>
                <a:lnTo>
                  <a:pt x="250130" y="596899"/>
                </a:lnTo>
                <a:lnTo>
                  <a:pt x="254447" y="571499"/>
                </a:lnTo>
                <a:lnTo>
                  <a:pt x="250967" y="558799"/>
                </a:lnTo>
                <a:lnTo>
                  <a:pt x="241376" y="546099"/>
                </a:lnTo>
                <a:lnTo>
                  <a:pt x="226944" y="533399"/>
                </a:lnTo>
                <a:lnTo>
                  <a:pt x="208943" y="520699"/>
                </a:lnTo>
                <a:lnTo>
                  <a:pt x="208943" y="241299"/>
                </a:lnTo>
                <a:lnTo>
                  <a:pt x="401264" y="50799"/>
                </a:lnTo>
                <a:lnTo>
                  <a:pt x="1522954" y="50799"/>
                </a:lnTo>
                <a:lnTo>
                  <a:pt x="1510431" y="38099"/>
                </a:lnTo>
                <a:close/>
              </a:path>
              <a:path w="4114800" h="4102100">
                <a:moveTo>
                  <a:pt x="1169970" y="215899"/>
                </a:moveTo>
                <a:lnTo>
                  <a:pt x="1134518" y="215899"/>
                </a:lnTo>
                <a:lnTo>
                  <a:pt x="1465020" y="546099"/>
                </a:lnTo>
                <a:lnTo>
                  <a:pt x="2207189" y="546099"/>
                </a:lnTo>
                <a:lnTo>
                  <a:pt x="2213714" y="558799"/>
                </a:lnTo>
                <a:lnTo>
                  <a:pt x="2225750" y="571499"/>
                </a:lnTo>
                <a:lnTo>
                  <a:pt x="2242017" y="584199"/>
                </a:lnTo>
                <a:lnTo>
                  <a:pt x="2282529" y="584199"/>
                </a:lnTo>
                <a:lnTo>
                  <a:pt x="2299948" y="571499"/>
                </a:lnTo>
                <a:lnTo>
                  <a:pt x="2311709" y="558799"/>
                </a:lnTo>
                <a:lnTo>
                  <a:pt x="2316025" y="533399"/>
                </a:lnTo>
                <a:lnTo>
                  <a:pt x="2313867" y="520699"/>
                </a:lnTo>
                <a:lnTo>
                  <a:pt x="1473935" y="520699"/>
                </a:lnTo>
                <a:lnTo>
                  <a:pt x="1169970" y="215899"/>
                </a:lnTo>
                <a:close/>
              </a:path>
              <a:path w="4114800" h="4102100">
                <a:moveTo>
                  <a:pt x="2282529" y="482599"/>
                </a:moveTo>
                <a:lnTo>
                  <a:pt x="2242019" y="482599"/>
                </a:lnTo>
                <a:lnTo>
                  <a:pt x="2225761" y="495299"/>
                </a:lnTo>
                <a:lnTo>
                  <a:pt x="2213753" y="507999"/>
                </a:lnTo>
                <a:lnTo>
                  <a:pt x="2207282" y="520699"/>
                </a:lnTo>
                <a:lnTo>
                  <a:pt x="2313867" y="520699"/>
                </a:lnTo>
                <a:lnTo>
                  <a:pt x="2311709" y="507999"/>
                </a:lnTo>
                <a:lnTo>
                  <a:pt x="2299948" y="495299"/>
                </a:lnTo>
                <a:lnTo>
                  <a:pt x="2282529" y="482599"/>
                </a:lnTo>
                <a:close/>
              </a:path>
              <a:path w="4114800" h="4102100">
                <a:moveTo>
                  <a:pt x="1522954" y="50799"/>
                </a:moveTo>
                <a:lnTo>
                  <a:pt x="1499566" y="50799"/>
                </a:lnTo>
                <a:lnTo>
                  <a:pt x="1838612" y="393699"/>
                </a:lnTo>
                <a:lnTo>
                  <a:pt x="2815819" y="393699"/>
                </a:lnTo>
                <a:lnTo>
                  <a:pt x="2820729" y="406399"/>
                </a:lnTo>
                <a:lnTo>
                  <a:pt x="2828843" y="419099"/>
                </a:lnTo>
                <a:lnTo>
                  <a:pt x="2877991" y="419099"/>
                </a:lnTo>
                <a:lnTo>
                  <a:pt x="2885971" y="406399"/>
                </a:lnTo>
                <a:lnTo>
                  <a:pt x="2888902" y="380999"/>
                </a:lnTo>
                <a:lnTo>
                  <a:pt x="1848548" y="380999"/>
                </a:lnTo>
                <a:lnTo>
                  <a:pt x="1522954" y="50799"/>
                </a:lnTo>
                <a:close/>
              </a:path>
              <a:path w="4114800" h="4102100">
                <a:moveTo>
                  <a:pt x="2877991" y="355599"/>
                </a:moveTo>
                <a:lnTo>
                  <a:pt x="2828912" y="355599"/>
                </a:lnTo>
                <a:lnTo>
                  <a:pt x="2820781" y="368299"/>
                </a:lnTo>
                <a:lnTo>
                  <a:pt x="2815819" y="380999"/>
                </a:lnTo>
                <a:lnTo>
                  <a:pt x="2888902" y="380999"/>
                </a:lnTo>
                <a:lnTo>
                  <a:pt x="2885971" y="368299"/>
                </a:lnTo>
                <a:lnTo>
                  <a:pt x="2877991" y="355599"/>
                </a:lnTo>
                <a:close/>
              </a:path>
              <a:path w="4114800" h="4102100">
                <a:moveTo>
                  <a:pt x="1949580" y="165099"/>
                </a:moveTo>
                <a:lnTo>
                  <a:pt x="1909068" y="165099"/>
                </a:lnTo>
                <a:lnTo>
                  <a:pt x="1891649" y="177799"/>
                </a:lnTo>
                <a:lnTo>
                  <a:pt x="1879889" y="190499"/>
                </a:lnTo>
                <a:lnTo>
                  <a:pt x="1875572" y="215899"/>
                </a:lnTo>
                <a:lnTo>
                  <a:pt x="1879889" y="241299"/>
                </a:lnTo>
                <a:lnTo>
                  <a:pt x="1891649" y="253999"/>
                </a:lnTo>
                <a:lnTo>
                  <a:pt x="1909068" y="266699"/>
                </a:lnTo>
                <a:lnTo>
                  <a:pt x="1949619" y="266699"/>
                </a:lnTo>
                <a:lnTo>
                  <a:pt x="1965882" y="253999"/>
                </a:lnTo>
                <a:lnTo>
                  <a:pt x="1977896" y="241299"/>
                </a:lnTo>
                <a:lnTo>
                  <a:pt x="1984408" y="228599"/>
                </a:lnTo>
                <a:lnTo>
                  <a:pt x="4111868" y="228599"/>
                </a:lnTo>
                <a:lnTo>
                  <a:pt x="4114799" y="215899"/>
                </a:lnTo>
                <a:lnTo>
                  <a:pt x="4111868" y="203199"/>
                </a:lnTo>
                <a:lnTo>
                  <a:pt x="1984408" y="203199"/>
                </a:lnTo>
                <a:lnTo>
                  <a:pt x="1977883" y="190499"/>
                </a:lnTo>
                <a:lnTo>
                  <a:pt x="1965847" y="177799"/>
                </a:lnTo>
                <a:lnTo>
                  <a:pt x="1949580" y="165099"/>
                </a:lnTo>
                <a:close/>
              </a:path>
              <a:path w="4114800" h="4102100">
                <a:moveTo>
                  <a:pt x="4111868" y="228599"/>
                </a:moveTo>
                <a:lnTo>
                  <a:pt x="4041715" y="228599"/>
                </a:lnTo>
                <a:lnTo>
                  <a:pt x="4046625" y="241299"/>
                </a:lnTo>
                <a:lnTo>
                  <a:pt x="4054739" y="241299"/>
                </a:lnTo>
                <a:lnTo>
                  <a:pt x="4065326" y="253999"/>
                </a:lnTo>
                <a:lnTo>
                  <a:pt x="4092076" y="253999"/>
                </a:lnTo>
                <a:lnTo>
                  <a:pt x="4103887" y="241299"/>
                </a:lnTo>
                <a:lnTo>
                  <a:pt x="4111868" y="228599"/>
                </a:lnTo>
                <a:close/>
              </a:path>
              <a:path w="4114800" h="4102100">
                <a:moveTo>
                  <a:pt x="4092076" y="177799"/>
                </a:moveTo>
                <a:lnTo>
                  <a:pt x="4065378" y="177799"/>
                </a:lnTo>
                <a:lnTo>
                  <a:pt x="4054809" y="190499"/>
                </a:lnTo>
                <a:lnTo>
                  <a:pt x="4046677" y="190499"/>
                </a:lnTo>
                <a:lnTo>
                  <a:pt x="4041715" y="203199"/>
                </a:lnTo>
                <a:lnTo>
                  <a:pt x="4111868" y="203199"/>
                </a:lnTo>
                <a:lnTo>
                  <a:pt x="4103887" y="190499"/>
                </a:lnTo>
                <a:lnTo>
                  <a:pt x="4092076" y="177799"/>
                </a:lnTo>
                <a:close/>
              </a:path>
              <a:path w="4114800" h="4102100">
                <a:moveTo>
                  <a:pt x="76083" y="0"/>
                </a:moveTo>
                <a:lnTo>
                  <a:pt x="33496" y="0"/>
                </a:lnTo>
                <a:lnTo>
                  <a:pt x="16077" y="12699"/>
                </a:lnTo>
                <a:lnTo>
                  <a:pt x="4316" y="25399"/>
                </a:lnTo>
                <a:lnTo>
                  <a:pt x="0" y="50799"/>
                </a:lnTo>
                <a:lnTo>
                  <a:pt x="3478" y="63499"/>
                </a:lnTo>
                <a:lnTo>
                  <a:pt x="13058" y="88899"/>
                </a:lnTo>
                <a:lnTo>
                  <a:pt x="27463" y="101599"/>
                </a:lnTo>
                <a:lnTo>
                  <a:pt x="82077" y="101599"/>
                </a:lnTo>
                <a:lnTo>
                  <a:pt x="96508" y="88899"/>
                </a:lnTo>
                <a:lnTo>
                  <a:pt x="106099" y="63499"/>
                </a:lnTo>
                <a:lnTo>
                  <a:pt x="109579" y="50799"/>
                </a:lnTo>
                <a:lnTo>
                  <a:pt x="105262" y="25399"/>
                </a:lnTo>
                <a:lnTo>
                  <a:pt x="93502" y="12699"/>
                </a:lnTo>
                <a:lnTo>
                  <a:pt x="76083" y="0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464" y="6171735"/>
            <a:ext cx="6289058" cy="4102099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64995">
              <a:lnSpc>
                <a:spcPct val="115900"/>
              </a:lnSpc>
              <a:spcBef>
                <a:spcPts val="100"/>
              </a:spcBef>
            </a:pPr>
            <a:r>
              <a:rPr spc="535" dirty="0"/>
              <a:t>Apa</a:t>
            </a:r>
            <a:r>
              <a:rPr spc="260" dirty="0"/>
              <a:t> </a:t>
            </a:r>
            <a:r>
              <a:rPr spc="580" dirty="0"/>
              <a:t>Itu </a:t>
            </a:r>
            <a:r>
              <a:rPr spc="470" dirty="0"/>
              <a:t>Topologi</a:t>
            </a:r>
            <a:r>
              <a:rPr spc="270" dirty="0"/>
              <a:t> </a:t>
            </a:r>
            <a:r>
              <a:rPr spc="525" dirty="0"/>
              <a:t>Jaringan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27377" y="2212054"/>
            <a:ext cx="14671040" cy="475008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5400" spc="-535" dirty="0">
                <a:latin typeface="Trebuchet MS"/>
                <a:cs typeface="Trebuchet MS"/>
              </a:rPr>
              <a:t>T</a:t>
            </a:r>
            <a:r>
              <a:rPr sz="5400" spc="-40" dirty="0">
                <a:latin typeface="Trebuchet MS"/>
                <a:cs typeface="Trebuchet MS"/>
              </a:rPr>
              <a:t>opo</a:t>
            </a:r>
            <a:r>
              <a:rPr sz="5400" spc="-45" dirty="0">
                <a:latin typeface="Trebuchet MS"/>
                <a:cs typeface="Trebuchet MS"/>
              </a:rPr>
              <a:t>l</a:t>
            </a:r>
            <a:r>
              <a:rPr sz="5400" spc="-40" dirty="0">
                <a:latin typeface="Trebuchet MS"/>
                <a:cs typeface="Trebuchet MS"/>
              </a:rPr>
              <a:t>og</a:t>
            </a:r>
            <a:r>
              <a:rPr sz="5400" spc="-35" dirty="0">
                <a:latin typeface="Trebuchet MS"/>
                <a:cs typeface="Trebuchet MS"/>
              </a:rPr>
              <a:t>i</a:t>
            </a:r>
            <a:r>
              <a:rPr sz="5400" spc="-105" dirty="0">
                <a:latin typeface="Trebuchet MS"/>
                <a:cs typeface="Trebuchet MS"/>
              </a:rPr>
              <a:t> </a:t>
            </a:r>
            <a:r>
              <a:rPr sz="5400" spc="-60" dirty="0">
                <a:latin typeface="Trebuchet MS"/>
                <a:cs typeface="Trebuchet MS"/>
              </a:rPr>
              <a:t>Jaringan</a:t>
            </a:r>
            <a:r>
              <a:rPr sz="5400" spc="-110" dirty="0">
                <a:latin typeface="Trebuchet MS"/>
                <a:cs typeface="Trebuchet MS"/>
              </a:rPr>
              <a:t> </a:t>
            </a:r>
            <a:r>
              <a:rPr sz="5400" dirty="0">
                <a:latin typeface="Trebuchet MS"/>
                <a:cs typeface="Trebuchet MS"/>
              </a:rPr>
              <a:t>adalah</a:t>
            </a:r>
            <a:r>
              <a:rPr sz="5400" spc="-105" dirty="0">
                <a:latin typeface="Trebuchet MS"/>
                <a:cs typeface="Trebuchet MS"/>
              </a:rPr>
              <a:t> </a:t>
            </a:r>
            <a:r>
              <a:rPr sz="5400" spc="-40" dirty="0">
                <a:latin typeface="Trebuchet MS"/>
                <a:cs typeface="Trebuchet MS"/>
              </a:rPr>
              <a:t>suatu</a:t>
            </a:r>
            <a:r>
              <a:rPr sz="5400" spc="-100" dirty="0">
                <a:latin typeface="Trebuchet MS"/>
                <a:cs typeface="Trebuchet MS"/>
              </a:rPr>
              <a:t> </a:t>
            </a:r>
            <a:r>
              <a:rPr sz="5400" spc="-50" dirty="0">
                <a:latin typeface="Trebuchet MS"/>
                <a:cs typeface="Trebuchet MS"/>
              </a:rPr>
              <a:t>metode</a:t>
            </a:r>
            <a:r>
              <a:rPr sz="5400" spc="-105" dirty="0">
                <a:latin typeface="Trebuchet MS"/>
                <a:cs typeface="Trebuchet MS"/>
              </a:rPr>
              <a:t> </a:t>
            </a:r>
            <a:r>
              <a:rPr sz="5400" spc="-175" dirty="0">
                <a:latin typeface="Trebuchet MS"/>
                <a:cs typeface="Trebuchet MS"/>
              </a:rPr>
              <a:t>untuk</a:t>
            </a:r>
            <a:r>
              <a:rPr sz="5400" spc="-100" dirty="0">
                <a:latin typeface="Trebuchet MS"/>
                <a:cs typeface="Trebuchet MS"/>
              </a:rPr>
              <a:t> </a:t>
            </a:r>
            <a:r>
              <a:rPr sz="5400" spc="-35" dirty="0">
                <a:latin typeface="Trebuchet MS"/>
                <a:cs typeface="Trebuchet MS"/>
              </a:rPr>
              <a:t>menghubungkan</a:t>
            </a:r>
            <a:r>
              <a:rPr sz="5400" spc="-105" dirty="0">
                <a:latin typeface="Trebuchet MS"/>
                <a:cs typeface="Trebuchet MS"/>
              </a:rPr>
              <a:t> </a:t>
            </a:r>
            <a:r>
              <a:rPr sz="5400" spc="295" dirty="0">
                <a:latin typeface="Trebuchet MS"/>
                <a:cs typeface="Trebuchet MS"/>
              </a:rPr>
              <a:t>2</a:t>
            </a:r>
            <a:r>
              <a:rPr sz="5400" spc="-105" dirty="0">
                <a:latin typeface="Trebuchet MS"/>
                <a:cs typeface="Trebuchet MS"/>
              </a:rPr>
              <a:t> </a:t>
            </a:r>
            <a:r>
              <a:rPr sz="5400" spc="-130" dirty="0">
                <a:latin typeface="Trebuchet MS"/>
                <a:cs typeface="Trebuchet MS"/>
              </a:rPr>
              <a:t>komputer</a:t>
            </a:r>
            <a:r>
              <a:rPr sz="5400" spc="-100" dirty="0">
                <a:latin typeface="Trebuchet MS"/>
                <a:cs typeface="Trebuchet MS"/>
              </a:rPr>
              <a:t> </a:t>
            </a:r>
            <a:r>
              <a:rPr sz="5400" spc="-20" dirty="0">
                <a:latin typeface="Trebuchet MS"/>
                <a:cs typeface="Trebuchet MS"/>
              </a:rPr>
              <a:t>atau </a:t>
            </a:r>
            <a:r>
              <a:rPr sz="5400" spc="-165" dirty="0">
                <a:latin typeface="Trebuchet MS"/>
                <a:cs typeface="Trebuchet MS"/>
              </a:rPr>
              <a:t>lebih,</a:t>
            </a:r>
            <a:r>
              <a:rPr sz="5400" spc="-100" dirty="0">
                <a:latin typeface="Trebuchet MS"/>
                <a:cs typeface="Trebuchet MS"/>
              </a:rPr>
              <a:t> </a:t>
            </a:r>
            <a:r>
              <a:rPr sz="5400" dirty="0">
                <a:latin typeface="Trebuchet MS"/>
                <a:cs typeface="Trebuchet MS"/>
              </a:rPr>
              <a:t>dengan</a:t>
            </a:r>
            <a:r>
              <a:rPr sz="5400" spc="-140" dirty="0">
                <a:latin typeface="Trebuchet MS"/>
                <a:cs typeface="Trebuchet MS"/>
              </a:rPr>
              <a:t> </a:t>
            </a:r>
            <a:r>
              <a:rPr sz="5400" spc="-10" dirty="0">
                <a:latin typeface="Trebuchet MS"/>
                <a:cs typeface="Trebuchet MS"/>
              </a:rPr>
              <a:t>menggunakan</a:t>
            </a:r>
            <a:r>
              <a:rPr sz="5400" spc="-105" dirty="0">
                <a:latin typeface="Trebuchet MS"/>
                <a:cs typeface="Trebuchet MS"/>
              </a:rPr>
              <a:t> </a:t>
            </a:r>
            <a:r>
              <a:rPr sz="5400" spc="-204" dirty="0">
                <a:latin typeface="Trebuchet MS"/>
                <a:cs typeface="Trebuchet MS"/>
              </a:rPr>
              <a:t>(</a:t>
            </a:r>
            <a:r>
              <a:rPr sz="5400" spc="-100" dirty="0">
                <a:latin typeface="Trebuchet MS"/>
                <a:cs typeface="Trebuchet MS"/>
              </a:rPr>
              <a:t> </a:t>
            </a:r>
            <a:r>
              <a:rPr sz="5400" spc="-65" dirty="0">
                <a:latin typeface="Trebuchet MS"/>
                <a:cs typeface="Trebuchet MS"/>
              </a:rPr>
              <a:t>Kabel</a:t>
            </a:r>
            <a:r>
              <a:rPr sz="5400" spc="-110" dirty="0">
                <a:latin typeface="Trebuchet MS"/>
                <a:cs typeface="Trebuchet MS"/>
              </a:rPr>
              <a:t> </a:t>
            </a:r>
            <a:r>
              <a:rPr sz="5400" spc="-275" dirty="0">
                <a:latin typeface="Trebuchet MS"/>
                <a:cs typeface="Trebuchet MS"/>
              </a:rPr>
              <a:t>UTP,</a:t>
            </a:r>
            <a:r>
              <a:rPr sz="5400" spc="-100" dirty="0">
                <a:latin typeface="Trebuchet MS"/>
                <a:cs typeface="Trebuchet MS"/>
              </a:rPr>
              <a:t> </a:t>
            </a:r>
            <a:r>
              <a:rPr sz="5400" spc="-90" dirty="0">
                <a:latin typeface="Trebuchet MS"/>
                <a:cs typeface="Trebuchet MS"/>
              </a:rPr>
              <a:t>Fiber</a:t>
            </a:r>
            <a:r>
              <a:rPr sz="5400" spc="-105" dirty="0">
                <a:latin typeface="Trebuchet MS"/>
                <a:cs typeface="Trebuchet MS"/>
              </a:rPr>
              <a:t> </a:t>
            </a:r>
            <a:r>
              <a:rPr sz="5400" spc="-30" dirty="0">
                <a:latin typeface="Trebuchet MS"/>
                <a:cs typeface="Trebuchet MS"/>
              </a:rPr>
              <a:t>Optik</a:t>
            </a:r>
            <a:r>
              <a:rPr sz="5400" spc="-105" dirty="0">
                <a:latin typeface="Trebuchet MS"/>
                <a:cs typeface="Trebuchet MS"/>
              </a:rPr>
              <a:t> </a:t>
            </a:r>
            <a:r>
              <a:rPr sz="5400" spc="-204" dirty="0">
                <a:latin typeface="Trebuchet MS"/>
                <a:cs typeface="Trebuchet MS"/>
              </a:rPr>
              <a:t>)</a:t>
            </a:r>
            <a:r>
              <a:rPr sz="5400" spc="-100" dirty="0">
                <a:latin typeface="Trebuchet MS"/>
                <a:cs typeface="Trebuchet MS"/>
              </a:rPr>
              <a:t> </a:t>
            </a:r>
            <a:r>
              <a:rPr sz="5400" spc="-50" dirty="0">
                <a:latin typeface="Trebuchet MS"/>
                <a:cs typeface="Trebuchet MS"/>
              </a:rPr>
              <a:t>maupun</a:t>
            </a:r>
            <a:r>
              <a:rPr sz="5400" spc="-110" dirty="0">
                <a:latin typeface="Trebuchet MS"/>
                <a:cs typeface="Trebuchet MS"/>
              </a:rPr>
              <a:t> </a:t>
            </a:r>
            <a:r>
              <a:rPr sz="5400" dirty="0">
                <a:latin typeface="Trebuchet MS"/>
                <a:cs typeface="Trebuchet MS"/>
              </a:rPr>
              <a:t>tanpa</a:t>
            </a:r>
            <a:r>
              <a:rPr sz="5400" spc="-105" dirty="0">
                <a:latin typeface="Trebuchet MS"/>
                <a:cs typeface="Trebuchet MS"/>
              </a:rPr>
              <a:t> </a:t>
            </a:r>
            <a:r>
              <a:rPr sz="5400" spc="-50" dirty="0">
                <a:latin typeface="Trebuchet MS"/>
                <a:cs typeface="Trebuchet MS"/>
              </a:rPr>
              <a:t>kabel</a:t>
            </a:r>
            <a:r>
              <a:rPr sz="5400" spc="-110" dirty="0">
                <a:latin typeface="Trebuchet MS"/>
                <a:cs typeface="Trebuchet MS"/>
              </a:rPr>
              <a:t> </a:t>
            </a:r>
            <a:r>
              <a:rPr sz="5400" spc="-50" dirty="0">
                <a:latin typeface="Trebuchet MS"/>
                <a:cs typeface="Trebuchet MS"/>
              </a:rPr>
              <a:t>( </a:t>
            </a:r>
            <a:r>
              <a:rPr sz="5400" spc="-114" dirty="0">
                <a:latin typeface="Trebuchet MS"/>
                <a:cs typeface="Trebuchet MS"/>
              </a:rPr>
              <a:t>Nirkabel</a:t>
            </a:r>
            <a:r>
              <a:rPr sz="5400" spc="-130" dirty="0">
                <a:latin typeface="Trebuchet MS"/>
                <a:cs typeface="Trebuchet MS"/>
              </a:rPr>
              <a:t> </a:t>
            </a:r>
            <a:r>
              <a:rPr sz="5400" spc="-204" dirty="0">
                <a:latin typeface="Trebuchet MS"/>
                <a:cs typeface="Trebuchet MS"/>
              </a:rPr>
              <a:t>)</a:t>
            </a:r>
            <a:r>
              <a:rPr sz="5400" spc="-100" dirty="0">
                <a:latin typeface="Trebuchet MS"/>
                <a:cs typeface="Trebuchet MS"/>
              </a:rPr>
              <a:t> </a:t>
            </a:r>
            <a:r>
              <a:rPr sz="5400" spc="55" dirty="0">
                <a:latin typeface="Trebuchet MS"/>
                <a:cs typeface="Trebuchet MS"/>
              </a:rPr>
              <a:t>sebagai</a:t>
            </a:r>
            <a:r>
              <a:rPr sz="5400" spc="-114" dirty="0">
                <a:latin typeface="Trebuchet MS"/>
                <a:cs typeface="Trebuchet MS"/>
              </a:rPr>
              <a:t> </a:t>
            </a:r>
            <a:r>
              <a:rPr sz="5400" spc="-20" dirty="0">
                <a:latin typeface="Trebuchet MS"/>
                <a:cs typeface="Trebuchet MS"/>
              </a:rPr>
              <a:t>media</a:t>
            </a:r>
            <a:r>
              <a:rPr sz="5400" spc="-110" dirty="0">
                <a:latin typeface="Trebuchet MS"/>
                <a:cs typeface="Trebuchet MS"/>
              </a:rPr>
              <a:t> </a:t>
            </a:r>
            <a:r>
              <a:rPr sz="5400" spc="-35" dirty="0">
                <a:latin typeface="Trebuchet MS"/>
                <a:cs typeface="Trebuchet MS"/>
              </a:rPr>
              <a:t>transmisi.</a:t>
            </a:r>
            <a:endParaRPr sz="5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9315" y="6200084"/>
            <a:ext cx="5229224" cy="305752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132769" y="6171735"/>
            <a:ext cx="10156190" cy="4102100"/>
            <a:chOff x="8132769" y="6171735"/>
            <a:chExt cx="10156190" cy="4102100"/>
          </a:xfrm>
        </p:grpSpPr>
        <p:sp>
          <p:nvSpPr>
            <p:cNvPr id="4" name="object 4"/>
            <p:cNvSpPr/>
            <p:nvPr/>
          </p:nvSpPr>
          <p:spPr>
            <a:xfrm>
              <a:off x="14173665" y="6171735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63499"/>
                  </a:moveTo>
                  <a:lnTo>
                    <a:pt x="3843305" y="63499"/>
                  </a:lnTo>
                  <a:lnTo>
                    <a:pt x="3852133" y="50799"/>
                  </a:lnTo>
                  <a:lnTo>
                    <a:pt x="3857966" y="38099"/>
                  </a:lnTo>
                  <a:lnTo>
                    <a:pt x="3860073" y="25399"/>
                  </a:lnTo>
                  <a:lnTo>
                    <a:pt x="3857142" y="12699"/>
                  </a:lnTo>
                  <a:lnTo>
                    <a:pt x="3849162" y="0"/>
                  </a:lnTo>
                  <a:lnTo>
                    <a:pt x="3796694" y="0"/>
                  </a:lnTo>
                  <a:lnTo>
                    <a:pt x="3788713" y="12699"/>
                  </a:lnTo>
                  <a:lnTo>
                    <a:pt x="3785782" y="25399"/>
                  </a:lnTo>
                  <a:lnTo>
                    <a:pt x="3787889" y="38099"/>
                  </a:lnTo>
                  <a:lnTo>
                    <a:pt x="3793722" y="50799"/>
                  </a:lnTo>
                  <a:lnTo>
                    <a:pt x="3802550" y="63499"/>
                  </a:lnTo>
                  <a:close/>
                </a:path>
                <a:path w="4114800" h="4102100">
                  <a:moveTo>
                    <a:pt x="3813641" y="2679699"/>
                  </a:moveTo>
                  <a:lnTo>
                    <a:pt x="3832214" y="2679699"/>
                  </a:lnTo>
                  <a:lnTo>
                    <a:pt x="3832214" y="63499"/>
                  </a:lnTo>
                  <a:lnTo>
                    <a:pt x="3813641" y="63499"/>
                  </a:lnTo>
                  <a:lnTo>
                    <a:pt x="3813641" y="2679699"/>
                  </a:lnTo>
                  <a:close/>
                </a:path>
                <a:path w="4114800" h="4102100">
                  <a:moveTo>
                    <a:pt x="3250938" y="850899"/>
                  </a:moveTo>
                  <a:lnTo>
                    <a:pt x="3291694" y="850899"/>
                  </a:lnTo>
                  <a:lnTo>
                    <a:pt x="3300522" y="838199"/>
                  </a:lnTo>
                  <a:lnTo>
                    <a:pt x="3306355" y="825499"/>
                  </a:lnTo>
                  <a:lnTo>
                    <a:pt x="3308462" y="812799"/>
                  </a:lnTo>
                  <a:lnTo>
                    <a:pt x="3305531" y="800099"/>
                  </a:lnTo>
                  <a:lnTo>
                    <a:pt x="3297550" y="787399"/>
                  </a:lnTo>
                  <a:lnTo>
                    <a:pt x="3285739" y="774699"/>
                  </a:lnTo>
                  <a:lnTo>
                    <a:pt x="3256893" y="774699"/>
                  </a:lnTo>
                  <a:lnTo>
                    <a:pt x="3245082" y="787399"/>
                  </a:lnTo>
                  <a:lnTo>
                    <a:pt x="3237101" y="800099"/>
                  </a:lnTo>
                  <a:lnTo>
                    <a:pt x="3234170" y="812799"/>
                  </a:lnTo>
                  <a:lnTo>
                    <a:pt x="3236277" y="825499"/>
                  </a:lnTo>
                  <a:lnTo>
                    <a:pt x="3242110" y="838199"/>
                  </a:lnTo>
                  <a:lnTo>
                    <a:pt x="3250938" y="850899"/>
                  </a:lnTo>
                  <a:close/>
                </a:path>
                <a:path w="4114800" h="4102100">
                  <a:moveTo>
                    <a:pt x="3528422" y="1600199"/>
                  </a:moveTo>
                  <a:lnTo>
                    <a:pt x="3554272" y="1600199"/>
                  </a:lnTo>
                  <a:lnTo>
                    <a:pt x="3280602" y="1320799"/>
                  </a:lnTo>
                  <a:lnTo>
                    <a:pt x="3280602" y="850899"/>
                  </a:lnTo>
                  <a:lnTo>
                    <a:pt x="3262030" y="850899"/>
                  </a:lnTo>
                  <a:lnTo>
                    <a:pt x="3262030" y="1320799"/>
                  </a:lnTo>
                  <a:lnTo>
                    <a:pt x="3261751" y="1333499"/>
                  </a:lnTo>
                  <a:lnTo>
                    <a:pt x="3262494" y="1333499"/>
                  </a:lnTo>
                  <a:lnTo>
                    <a:pt x="3528422" y="1600199"/>
                  </a:lnTo>
                  <a:close/>
                </a:path>
                <a:path w="4114800" h="4102100">
                  <a:moveTo>
                    <a:pt x="3553692" y="1689099"/>
                  </a:moveTo>
                  <a:lnTo>
                    <a:pt x="3617907" y="1689099"/>
                  </a:lnTo>
                  <a:lnTo>
                    <a:pt x="3624570" y="1676399"/>
                  </a:lnTo>
                  <a:lnTo>
                    <a:pt x="3636585" y="1663699"/>
                  </a:lnTo>
                  <a:lnTo>
                    <a:pt x="3640589" y="1638299"/>
                  </a:lnTo>
                  <a:lnTo>
                    <a:pt x="3636585" y="1625599"/>
                  </a:lnTo>
                  <a:lnTo>
                    <a:pt x="3624570" y="1600199"/>
                  </a:lnTo>
                  <a:lnTo>
                    <a:pt x="3608389" y="1587499"/>
                  </a:lnTo>
                  <a:lnTo>
                    <a:pt x="3571603" y="1587499"/>
                  </a:lnTo>
                  <a:lnTo>
                    <a:pt x="3554272" y="1600199"/>
                  </a:lnTo>
                  <a:lnTo>
                    <a:pt x="3528422" y="1600199"/>
                  </a:lnTo>
                  <a:lnTo>
                    <a:pt x="3541086" y="1612899"/>
                  </a:lnTo>
                  <a:lnTo>
                    <a:pt x="3532886" y="1625599"/>
                  </a:lnTo>
                  <a:lnTo>
                    <a:pt x="3531138" y="1650999"/>
                  </a:lnTo>
                  <a:lnTo>
                    <a:pt x="3535849" y="1663699"/>
                  </a:lnTo>
                  <a:lnTo>
                    <a:pt x="3547029" y="1676399"/>
                  </a:lnTo>
                  <a:lnTo>
                    <a:pt x="3553692" y="1689099"/>
                  </a:lnTo>
                  <a:close/>
                </a:path>
                <a:path w="4114800" h="4102100">
                  <a:moveTo>
                    <a:pt x="4050723" y="4000499"/>
                  </a:moveTo>
                  <a:lnTo>
                    <a:pt x="4069388" y="4000499"/>
                  </a:lnTo>
                  <a:lnTo>
                    <a:pt x="4069388" y="3213099"/>
                  </a:lnTo>
                  <a:lnTo>
                    <a:pt x="4068181" y="3213099"/>
                  </a:lnTo>
                  <a:lnTo>
                    <a:pt x="4067067" y="3200399"/>
                  </a:lnTo>
                  <a:lnTo>
                    <a:pt x="4065581" y="3200399"/>
                  </a:lnTo>
                  <a:lnTo>
                    <a:pt x="3595132" y="2806699"/>
                  </a:lnTo>
                  <a:lnTo>
                    <a:pt x="3595132" y="1689099"/>
                  </a:lnTo>
                  <a:lnTo>
                    <a:pt x="3576467" y="1689099"/>
                  </a:lnTo>
                  <a:lnTo>
                    <a:pt x="3576374" y="2806699"/>
                  </a:lnTo>
                  <a:lnTo>
                    <a:pt x="3579717" y="2806699"/>
                  </a:lnTo>
                  <a:lnTo>
                    <a:pt x="4050723" y="3213099"/>
                  </a:lnTo>
                  <a:lnTo>
                    <a:pt x="4050723" y="4000499"/>
                  </a:lnTo>
                  <a:close/>
                </a:path>
                <a:path w="4114800" h="4102100">
                  <a:moveTo>
                    <a:pt x="3311114" y="1854199"/>
                  </a:moveTo>
                  <a:lnTo>
                    <a:pt x="3351870" y="1854199"/>
                  </a:lnTo>
                  <a:lnTo>
                    <a:pt x="3360698" y="1841499"/>
                  </a:lnTo>
                  <a:lnTo>
                    <a:pt x="3366531" y="1828799"/>
                  </a:lnTo>
                  <a:lnTo>
                    <a:pt x="3368638" y="1816099"/>
                  </a:lnTo>
                  <a:lnTo>
                    <a:pt x="3365707" y="1803399"/>
                  </a:lnTo>
                  <a:lnTo>
                    <a:pt x="3357726" y="1790699"/>
                  </a:lnTo>
                  <a:lnTo>
                    <a:pt x="3345915" y="1777999"/>
                  </a:lnTo>
                  <a:lnTo>
                    <a:pt x="3317069" y="1777999"/>
                  </a:lnTo>
                  <a:lnTo>
                    <a:pt x="3305258" y="1790699"/>
                  </a:lnTo>
                  <a:lnTo>
                    <a:pt x="3297277" y="1803399"/>
                  </a:lnTo>
                  <a:lnTo>
                    <a:pt x="3294346" y="1816099"/>
                  </a:lnTo>
                  <a:lnTo>
                    <a:pt x="3296453" y="1828799"/>
                  </a:lnTo>
                  <a:lnTo>
                    <a:pt x="3302286" y="1841499"/>
                  </a:lnTo>
                  <a:lnTo>
                    <a:pt x="3311114" y="1854199"/>
                  </a:lnTo>
                  <a:close/>
                </a:path>
                <a:path w="4114800" h="4102100">
                  <a:moveTo>
                    <a:pt x="3293046" y="2247899"/>
                  </a:moveTo>
                  <a:lnTo>
                    <a:pt x="3340128" y="2247899"/>
                  </a:lnTo>
                  <a:lnTo>
                    <a:pt x="3341057" y="2235199"/>
                  </a:lnTo>
                  <a:lnTo>
                    <a:pt x="3340778" y="2235199"/>
                  </a:lnTo>
                  <a:lnTo>
                    <a:pt x="3340778" y="1854199"/>
                  </a:lnTo>
                  <a:lnTo>
                    <a:pt x="3322206" y="1854199"/>
                  </a:lnTo>
                  <a:lnTo>
                    <a:pt x="3322206" y="2235199"/>
                  </a:lnTo>
                  <a:lnTo>
                    <a:pt x="3293046" y="2247899"/>
                  </a:lnTo>
                  <a:close/>
                </a:path>
                <a:path w="4114800" h="4102100">
                  <a:moveTo>
                    <a:pt x="3116094" y="1981199"/>
                  </a:moveTo>
                  <a:lnTo>
                    <a:pt x="3174506" y="1981199"/>
                  </a:lnTo>
                  <a:lnTo>
                    <a:pt x="3180339" y="1968499"/>
                  </a:lnTo>
                  <a:lnTo>
                    <a:pt x="3182445" y="1955799"/>
                  </a:lnTo>
                  <a:lnTo>
                    <a:pt x="3179514" y="1943099"/>
                  </a:lnTo>
                  <a:lnTo>
                    <a:pt x="3171534" y="1930399"/>
                  </a:lnTo>
                  <a:lnTo>
                    <a:pt x="3159723" y="1917699"/>
                  </a:lnTo>
                  <a:lnTo>
                    <a:pt x="3130877" y="1917699"/>
                  </a:lnTo>
                  <a:lnTo>
                    <a:pt x="3119066" y="1930399"/>
                  </a:lnTo>
                  <a:lnTo>
                    <a:pt x="3111085" y="1943099"/>
                  </a:lnTo>
                  <a:lnTo>
                    <a:pt x="3108154" y="1955799"/>
                  </a:lnTo>
                  <a:lnTo>
                    <a:pt x="3110261" y="1968499"/>
                  </a:lnTo>
                  <a:lnTo>
                    <a:pt x="3116094" y="1981199"/>
                  </a:lnTo>
                  <a:close/>
                </a:path>
                <a:path w="4114800" h="4102100">
                  <a:moveTo>
                    <a:pt x="2970158" y="3911599"/>
                  </a:moveTo>
                  <a:lnTo>
                    <a:pt x="3585753" y="3911599"/>
                  </a:lnTo>
                  <a:lnTo>
                    <a:pt x="3748079" y="3746499"/>
                  </a:lnTo>
                  <a:lnTo>
                    <a:pt x="3750587" y="3746499"/>
                  </a:lnTo>
                  <a:lnTo>
                    <a:pt x="3750308" y="3733799"/>
                  </a:lnTo>
                  <a:lnTo>
                    <a:pt x="3750308" y="3289299"/>
                  </a:lnTo>
                  <a:lnTo>
                    <a:pt x="3750122" y="3276599"/>
                  </a:lnTo>
                  <a:lnTo>
                    <a:pt x="3746686" y="3276599"/>
                  </a:lnTo>
                  <a:lnTo>
                    <a:pt x="3154586" y="2730499"/>
                  </a:lnTo>
                  <a:lnTo>
                    <a:pt x="3154586" y="1993899"/>
                  </a:lnTo>
                  <a:lnTo>
                    <a:pt x="3165678" y="1981199"/>
                  </a:lnTo>
                  <a:lnTo>
                    <a:pt x="3124922" y="1981199"/>
                  </a:lnTo>
                  <a:lnTo>
                    <a:pt x="3136013" y="1993899"/>
                  </a:lnTo>
                  <a:lnTo>
                    <a:pt x="3136013" y="2743199"/>
                  </a:lnTo>
                  <a:lnTo>
                    <a:pt x="3139078" y="2743199"/>
                  </a:lnTo>
                  <a:lnTo>
                    <a:pt x="3731735" y="3289299"/>
                  </a:lnTo>
                  <a:lnTo>
                    <a:pt x="3731735" y="3733799"/>
                  </a:lnTo>
                  <a:lnTo>
                    <a:pt x="3577024" y="3886199"/>
                  </a:lnTo>
                  <a:lnTo>
                    <a:pt x="2944828" y="3886199"/>
                  </a:lnTo>
                  <a:lnTo>
                    <a:pt x="2970158" y="3911599"/>
                  </a:lnTo>
                  <a:close/>
                </a:path>
                <a:path w="4114800" h="4102100">
                  <a:moveTo>
                    <a:pt x="3236840" y="2336799"/>
                  </a:moveTo>
                  <a:lnTo>
                    <a:pt x="3278374" y="2336799"/>
                  </a:lnTo>
                  <a:lnTo>
                    <a:pt x="3293296" y="2324099"/>
                  </a:lnTo>
                  <a:lnTo>
                    <a:pt x="3302542" y="2298699"/>
                  </a:lnTo>
                  <a:lnTo>
                    <a:pt x="3305693" y="2285999"/>
                  </a:lnTo>
                  <a:lnTo>
                    <a:pt x="3302333" y="2260599"/>
                  </a:lnTo>
                  <a:lnTo>
                    <a:pt x="3336785" y="2247899"/>
                  </a:lnTo>
                  <a:lnTo>
                    <a:pt x="3293046" y="2247899"/>
                  </a:lnTo>
                  <a:lnTo>
                    <a:pt x="3278406" y="2235199"/>
                  </a:lnTo>
                  <a:lnTo>
                    <a:pt x="3223584" y="2235199"/>
                  </a:lnTo>
                  <a:lnTo>
                    <a:pt x="3207286" y="2247899"/>
                  </a:lnTo>
                  <a:lnTo>
                    <a:pt x="3198093" y="2273299"/>
                  </a:lnTo>
                  <a:lnTo>
                    <a:pt x="3196630" y="2298699"/>
                  </a:lnTo>
                  <a:lnTo>
                    <a:pt x="3203525" y="2311399"/>
                  </a:lnTo>
                  <a:lnTo>
                    <a:pt x="3217989" y="2324099"/>
                  </a:lnTo>
                  <a:lnTo>
                    <a:pt x="3236840" y="2336799"/>
                  </a:lnTo>
                  <a:close/>
                </a:path>
                <a:path w="4114800" h="4102100">
                  <a:moveTo>
                    <a:pt x="2891363" y="2489199"/>
                  </a:moveTo>
                  <a:lnTo>
                    <a:pt x="2949775" y="2489199"/>
                  </a:lnTo>
                  <a:lnTo>
                    <a:pt x="2955608" y="2476499"/>
                  </a:lnTo>
                  <a:lnTo>
                    <a:pt x="2957715" y="2463799"/>
                  </a:lnTo>
                  <a:lnTo>
                    <a:pt x="2954784" y="2451099"/>
                  </a:lnTo>
                  <a:lnTo>
                    <a:pt x="2946803" y="2438399"/>
                  </a:lnTo>
                  <a:lnTo>
                    <a:pt x="2934992" y="2425699"/>
                  </a:lnTo>
                  <a:lnTo>
                    <a:pt x="2906146" y="2425699"/>
                  </a:lnTo>
                  <a:lnTo>
                    <a:pt x="2894335" y="2438399"/>
                  </a:lnTo>
                  <a:lnTo>
                    <a:pt x="2886355" y="2451099"/>
                  </a:lnTo>
                  <a:lnTo>
                    <a:pt x="2883424" y="2463799"/>
                  </a:lnTo>
                  <a:lnTo>
                    <a:pt x="2885530" y="2476499"/>
                  </a:lnTo>
                  <a:lnTo>
                    <a:pt x="2891363" y="2489199"/>
                  </a:lnTo>
                  <a:close/>
                </a:path>
                <a:path w="4114800" h="4102100">
                  <a:moveTo>
                    <a:pt x="3533471" y="3733799"/>
                  </a:moveTo>
                  <a:lnTo>
                    <a:pt x="3554764" y="3721099"/>
                  </a:lnTo>
                  <a:lnTo>
                    <a:pt x="3572183" y="3708399"/>
                  </a:lnTo>
                  <a:lnTo>
                    <a:pt x="3583944" y="3695699"/>
                  </a:lnTo>
                  <a:lnTo>
                    <a:pt x="3588261" y="3670299"/>
                  </a:lnTo>
                  <a:lnTo>
                    <a:pt x="3584782" y="3657599"/>
                  </a:lnTo>
                  <a:lnTo>
                    <a:pt x="3575202" y="3644899"/>
                  </a:lnTo>
                  <a:lnTo>
                    <a:pt x="3560798" y="3632199"/>
                  </a:lnTo>
                  <a:lnTo>
                    <a:pt x="3542850" y="3619499"/>
                  </a:lnTo>
                  <a:lnTo>
                    <a:pt x="3542850" y="3340099"/>
                  </a:lnTo>
                  <a:lnTo>
                    <a:pt x="3539600" y="3340099"/>
                  </a:lnTo>
                  <a:lnTo>
                    <a:pt x="2929855" y="2730499"/>
                  </a:lnTo>
                  <a:lnTo>
                    <a:pt x="2929855" y="2501899"/>
                  </a:lnTo>
                  <a:lnTo>
                    <a:pt x="2940947" y="2489199"/>
                  </a:lnTo>
                  <a:lnTo>
                    <a:pt x="2900191" y="2489199"/>
                  </a:lnTo>
                  <a:lnTo>
                    <a:pt x="2911283" y="2501899"/>
                  </a:lnTo>
                  <a:lnTo>
                    <a:pt x="2911283" y="2730499"/>
                  </a:lnTo>
                  <a:lnTo>
                    <a:pt x="2911004" y="2730499"/>
                  </a:lnTo>
                  <a:lnTo>
                    <a:pt x="2911747" y="2743199"/>
                  </a:lnTo>
                  <a:lnTo>
                    <a:pt x="3524184" y="3352799"/>
                  </a:lnTo>
                  <a:lnTo>
                    <a:pt x="3524184" y="3619499"/>
                  </a:lnTo>
                  <a:lnTo>
                    <a:pt x="3506183" y="3632199"/>
                  </a:lnTo>
                  <a:lnTo>
                    <a:pt x="3491752" y="3644899"/>
                  </a:lnTo>
                  <a:lnTo>
                    <a:pt x="3482161" y="3657599"/>
                  </a:lnTo>
                  <a:lnTo>
                    <a:pt x="3478681" y="3670299"/>
                  </a:lnTo>
                  <a:lnTo>
                    <a:pt x="3482998" y="3695699"/>
                  </a:lnTo>
                  <a:lnTo>
                    <a:pt x="3494758" y="3708399"/>
                  </a:lnTo>
                  <a:lnTo>
                    <a:pt x="3512177" y="3721099"/>
                  </a:lnTo>
                  <a:lnTo>
                    <a:pt x="3533471" y="3733799"/>
                  </a:lnTo>
                  <a:close/>
                </a:path>
                <a:path w="4114800" h="4102100">
                  <a:moveTo>
                    <a:pt x="3801634" y="2781299"/>
                  </a:moveTo>
                  <a:lnTo>
                    <a:pt x="3844221" y="2781299"/>
                  </a:lnTo>
                  <a:lnTo>
                    <a:pt x="3861640" y="2768599"/>
                  </a:lnTo>
                  <a:lnTo>
                    <a:pt x="3873401" y="2755899"/>
                  </a:lnTo>
                  <a:lnTo>
                    <a:pt x="3877717" y="2730499"/>
                  </a:lnTo>
                  <a:lnTo>
                    <a:pt x="3874225" y="2705099"/>
                  </a:lnTo>
                  <a:lnTo>
                    <a:pt x="3864612" y="2692399"/>
                  </a:lnTo>
                  <a:lnTo>
                    <a:pt x="3850176" y="2679699"/>
                  </a:lnTo>
                  <a:lnTo>
                    <a:pt x="3795640" y="2679699"/>
                  </a:lnTo>
                  <a:lnTo>
                    <a:pt x="3781209" y="2692399"/>
                  </a:lnTo>
                  <a:lnTo>
                    <a:pt x="3771617" y="2705099"/>
                  </a:lnTo>
                  <a:lnTo>
                    <a:pt x="3768138" y="2730499"/>
                  </a:lnTo>
                  <a:lnTo>
                    <a:pt x="3772455" y="2755899"/>
                  </a:lnTo>
                  <a:lnTo>
                    <a:pt x="3784215" y="2768599"/>
                  </a:lnTo>
                  <a:lnTo>
                    <a:pt x="3801634" y="2781299"/>
                  </a:lnTo>
                  <a:close/>
                </a:path>
                <a:path w="4114800" h="4102100">
                  <a:moveTo>
                    <a:pt x="3012447" y="3721099"/>
                  </a:moveTo>
                  <a:lnTo>
                    <a:pt x="3035999" y="3721099"/>
                  </a:lnTo>
                  <a:lnTo>
                    <a:pt x="2705311" y="3390899"/>
                  </a:lnTo>
                  <a:lnTo>
                    <a:pt x="2246191" y="3390899"/>
                  </a:lnTo>
                  <a:lnTo>
                    <a:pt x="2146084" y="3213099"/>
                  </a:lnTo>
                  <a:lnTo>
                    <a:pt x="1414409" y="3213099"/>
                  </a:lnTo>
                  <a:lnTo>
                    <a:pt x="1411174" y="3200399"/>
                  </a:lnTo>
                  <a:lnTo>
                    <a:pt x="1405587" y="3187699"/>
                  </a:lnTo>
                  <a:lnTo>
                    <a:pt x="1397772" y="3174999"/>
                  </a:lnTo>
                  <a:lnTo>
                    <a:pt x="1387850" y="3174999"/>
                  </a:lnTo>
                  <a:lnTo>
                    <a:pt x="1367184" y="3162299"/>
                  </a:lnTo>
                  <a:lnTo>
                    <a:pt x="1346282" y="3162299"/>
                  </a:lnTo>
                  <a:lnTo>
                    <a:pt x="1327453" y="3174999"/>
                  </a:lnTo>
                  <a:lnTo>
                    <a:pt x="1313002" y="3187699"/>
                  </a:lnTo>
                  <a:lnTo>
                    <a:pt x="1306394" y="3213099"/>
                  </a:lnTo>
                  <a:lnTo>
                    <a:pt x="1306595" y="3225799"/>
                  </a:lnTo>
                  <a:lnTo>
                    <a:pt x="2132712" y="3225799"/>
                  </a:lnTo>
                  <a:lnTo>
                    <a:pt x="2232819" y="3403599"/>
                  </a:lnTo>
                  <a:lnTo>
                    <a:pt x="2695281" y="3403599"/>
                  </a:lnTo>
                  <a:lnTo>
                    <a:pt x="3012447" y="3721099"/>
                  </a:lnTo>
                  <a:close/>
                </a:path>
                <a:path w="4114800" h="4102100">
                  <a:moveTo>
                    <a:pt x="632264" y="3530599"/>
                  </a:moveTo>
                  <a:lnTo>
                    <a:pt x="681342" y="3530599"/>
                  </a:lnTo>
                  <a:lnTo>
                    <a:pt x="689474" y="3517899"/>
                  </a:lnTo>
                  <a:lnTo>
                    <a:pt x="694436" y="3505199"/>
                  </a:lnTo>
                  <a:lnTo>
                    <a:pt x="1207416" y="3505199"/>
                  </a:lnTo>
                  <a:lnTo>
                    <a:pt x="1341512" y="3276599"/>
                  </a:lnTo>
                  <a:lnTo>
                    <a:pt x="1378785" y="3276599"/>
                  </a:lnTo>
                  <a:lnTo>
                    <a:pt x="1395197" y="3263899"/>
                  </a:lnTo>
                  <a:lnTo>
                    <a:pt x="1407909" y="3251199"/>
                  </a:lnTo>
                  <a:lnTo>
                    <a:pt x="1411252" y="3238499"/>
                  </a:lnTo>
                  <a:lnTo>
                    <a:pt x="1413481" y="3238499"/>
                  </a:lnTo>
                  <a:lnTo>
                    <a:pt x="1414503" y="3225799"/>
                  </a:lnTo>
                  <a:lnTo>
                    <a:pt x="1306595" y="3225799"/>
                  </a:lnTo>
                  <a:lnTo>
                    <a:pt x="1313133" y="3251199"/>
                  </a:lnTo>
                  <a:lnTo>
                    <a:pt x="1325539" y="3263899"/>
                  </a:lnTo>
                  <a:lnTo>
                    <a:pt x="1194044" y="3492499"/>
                  </a:lnTo>
                  <a:lnTo>
                    <a:pt x="621352" y="3492499"/>
                  </a:lnTo>
                  <a:lnTo>
                    <a:pt x="624283" y="3517899"/>
                  </a:lnTo>
                  <a:lnTo>
                    <a:pt x="632264" y="3530599"/>
                  </a:lnTo>
                  <a:close/>
                </a:path>
                <a:path w="4114800" h="4102100">
                  <a:moveTo>
                    <a:pt x="3305783" y="3441699"/>
                  </a:moveTo>
                  <a:lnTo>
                    <a:pt x="3360358" y="3441699"/>
                  </a:lnTo>
                  <a:lnTo>
                    <a:pt x="3374790" y="3428999"/>
                  </a:lnTo>
                  <a:lnTo>
                    <a:pt x="3384381" y="3403599"/>
                  </a:lnTo>
                  <a:lnTo>
                    <a:pt x="3387860" y="3390899"/>
                  </a:lnTo>
                  <a:lnTo>
                    <a:pt x="3383544" y="3365499"/>
                  </a:lnTo>
                  <a:lnTo>
                    <a:pt x="3371783" y="3352799"/>
                  </a:lnTo>
                  <a:lnTo>
                    <a:pt x="3354364" y="3340099"/>
                  </a:lnTo>
                  <a:lnTo>
                    <a:pt x="3311777" y="3340099"/>
                  </a:lnTo>
                  <a:lnTo>
                    <a:pt x="3294358" y="3352799"/>
                  </a:lnTo>
                  <a:lnTo>
                    <a:pt x="3282598" y="3365499"/>
                  </a:lnTo>
                  <a:lnTo>
                    <a:pt x="3278281" y="3390899"/>
                  </a:lnTo>
                  <a:lnTo>
                    <a:pt x="3281760" y="3403599"/>
                  </a:lnTo>
                  <a:lnTo>
                    <a:pt x="3291351" y="3428999"/>
                  </a:lnTo>
                  <a:lnTo>
                    <a:pt x="3305783" y="3441699"/>
                  </a:lnTo>
                  <a:close/>
                </a:path>
                <a:path w="4114800" h="4102100">
                  <a:moveTo>
                    <a:pt x="3025134" y="3733799"/>
                  </a:moveTo>
                  <a:lnTo>
                    <a:pt x="3342357" y="3733799"/>
                  </a:lnTo>
                  <a:lnTo>
                    <a:pt x="3342357" y="3441699"/>
                  </a:lnTo>
                  <a:lnTo>
                    <a:pt x="3323784" y="3441699"/>
                  </a:lnTo>
                  <a:lnTo>
                    <a:pt x="3323784" y="3721099"/>
                  </a:lnTo>
                  <a:lnTo>
                    <a:pt x="3012447" y="3721099"/>
                  </a:lnTo>
                  <a:lnTo>
                    <a:pt x="3025134" y="3733799"/>
                  </a:lnTo>
                  <a:close/>
                </a:path>
                <a:path w="4114800" h="4102100">
                  <a:moveTo>
                    <a:pt x="3893848" y="3479799"/>
                  </a:moveTo>
                  <a:lnTo>
                    <a:pt x="3936435" y="3479799"/>
                  </a:lnTo>
                  <a:lnTo>
                    <a:pt x="3915142" y="3467099"/>
                  </a:lnTo>
                  <a:lnTo>
                    <a:pt x="3893848" y="3479799"/>
                  </a:lnTo>
                  <a:close/>
                </a:path>
                <a:path w="4114800" h="4102100">
                  <a:moveTo>
                    <a:pt x="621352" y="3492499"/>
                  </a:moveTo>
                  <a:lnTo>
                    <a:pt x="694436" y="3492499"/>
                  </a:lnTo>
                  <a:lnTo>
                    <a:pt x="689526" y="3479799"/>
                  </a:lnTo>
                  <a:lnTo>
                    <a:pt x="681412" y="3467099"/>
                  </a:lnTo>
                  <a:lnTo>
                    <a:pt x="632264" y="3467099"/>
                  </a:lnTo>
                  <a:lnTo>
                    <a:pt x="624283" y="3479799"/>
                  </a:lnTo>
                  <a:lnTo>
                    <a:pt x="621352" y="3492499"/>
                  </a:lnTo>
                  <a:close/>
                </a:path>
                <a:path w="4114800" h="4102100">
                  <a:moveTo>
                    <a:pt x="2604368" y="4063999"/>
                  </a:moveTo>
                  <a:lnTo>
                    <a:pt x="3721706" y="4063999"/>
                  </a:lnTo>
                  <a:lnTo>
                    <a:pt x="3921271" y="3860799"/>
                  </a:lnTo>
                  <a:lnTo>
                    <a:pt x="3924428" y="3860799"/>
                  </a:lnTo>
                  <a:lnTo>
                    <a:pt x="3924428" y="3581399"/>
                  </a:lnTo>
                  <a:lnTo>
                    <a:pt x="3942429" y="3568699"/>
                  </a:lnTo>
                  <a:lnTo>
                    <a:pt x="3956861" y="3555999"/>
                  </a:lnTo>
                  <a:lnTo>
                    <a:pt x="3966452" y="3543299"/>
                  </a:lnTo>
                  <a:lnTo>
                    <a:pt x="3969931" y="3530599"/>
                  </a:lnTo>
                  <a:lnTo>
                    <a:pt x="3965615" y="3505199"/>
                  </a:lnTo>
                  <a:lnTo>
                    <a:pt x="3953854" y="3479799"/>
                  </a:lnTo>
                  <a:lnTo>
                    <a:pt x="3876429" y="3479799"/>
                  </a:lnTo>
                  <a:lnTo>
                    <a:pt x="3864669" y="3505199"/>
                  </a:lnTo>
                  <a:lnTo>
                    <a:pt x="3860352" y="3530599"/>
                  </a:lnTo>
                  <a:lnTo>
                    <a:pt x="3863831" y="3543299"/>
                  </a:lnTo>
                  <a:lnTo>
                    <a:pt x="3873422" y="3555999"/>
                  </a:lnTo>
                  <a:lnTo>
                    <a:pt x="3887854" y="3568699"/>
                  </a:lnTo>
                  <a:lnTo>
                    <a:pt x="3905855" y="3581399"/>
                  </a:lnTo>
                  <a:lnTo>
                    <a:pt x="3905855" y="3860799"/>
                  </a:lnTo>
                  <a:lnTo>
                    <a:pt x="3713534" y="4051299"/>
                  </a:lnTo>
                  <a:lnTo>
                    <a:pt x="2591845" y="4051299"/>
                  </a:lnTo>
                  <a:lnTo>
                    <a:pt x="2604368" y="4063999"/>
                  </a:lnTo>
                  <a:close/>
                </a:path>
                <a:path w="4114800" h="4102100">
                  <a:moveTo>
                    <a:pt x="2944828" y="3886199"/>
                  </a:moveTo>
                  <a:lnTo>
                    <a:pt x="2980281" y="3886199"/>
                  </a:lnTo>
                  <a:lnTo>
                    <a:pt x="2649778" y="3555999"/>
                  </a:lnTo>
                  <a:lnTo>
                    <a:pt x="1907610" y="3555999"/>
                  </a:lnTo>
                  <a:lnTo>
                    <a:pt x="1901084" y="3543299"/>
                  </a:lnTo>
                  <a:lnTo>
                    <a:pt x="1889048" y="3530599"/>
                  </a:lnTo>
                  <a:lnTo>
                    <a:pt x="1872781" y="3517899"/>
                  </a:lnTo>
                  <a:lnTo>
                    <a:pt x="1832269" y="3517899"/>
                  </a:lnTo>
                  <a:lnTo>
                    <a:pt x="1814850" y="3530599"/>
                  </a:lnTo>
                  <a:lnTo>
                    <a:pt x="1803090" y="3543299"/>
                  </a:lnTo>
                  <a:lnTo>
                    <a:pt x="1798773" y="3568699"/>
                  </a:lnTo>
                  <a:lnTo>
                    <a:pt x="1800931" y="3581399"/>
                  </a:lnTo>
                  <a:lnTo>
                    <a:pt x="2640863" y="3581399"/>
                  </a:lnTo>
                  <a:lnTo>
                    <a:pt x="2944828" y="3886199"/>
                  </a:lnTo>
                  <a:close/>
                </a:path>
                <a:path w="4114800" h="4102100">
                  <a:moveTo>
                    <a:pt x="1832269" y="3619499"/>
                  </a:moveTo>
                  <a:lnTo>
                    <a:pt x="1872780" y="3619499"/>
                  </a:lnTo>
                  <a:lnTo>
                    <a:pt x="1889037" y="3606799"/>
                  </a:lnTo>
                  <a:lnTo>
                    <a:pt x="1901045" y="3594099"/>
                  </a:lnTo>
                  <a:lnTo>
                    <a:pt x="1907517" y="3581399"/>
                  </a:lnTo>
                  <a:lnTo>
                    <a:pt x="1800931" y="3581399"/>
                  </a:lnTo>
                  <a:lnTo>
                    <a:pt x="1803090" y="3594099"/>
                  </a:lnTo>
                  <a:lnTo>
                    <a:pt x="1814850" y="3606799"/>
                  </a:lnTo>
                  <a:lnTo>
                    <a:pt x="1832269" y="3619499"/>
                  </a:lnTo>
                  <a:close/>
                </a:path>
                <a:path w="4114800" h="4102100">
                  <a:moveTo>
                    <a:pt x="2591845" y="4051299"/>
                  </a:moveTo>
                  <a:lnTo>
                    <a:pt x="2615233" y="4051299"/>
                  </a:lnTo>
                  <a:lnTo>
                    <a:pt x="2276186" y="3708399"/>
                  </a:lnTo>
                  <a:lnTo>
                    <a:pt x="1298980" y="3708399"/>
                  </a:lnTo>
                  <a:lnTo>
                    <a:pt x="1294070" y="3695699"/>
                  </a:lnTo>
                  <a:lnTo>
                    <a:pt x="1285956" y="3682999"/>
                  </a:lnTo>
                  <a:lnTo>
                    <a:pt x="1236807" y="3682999"/>
                  </a:lnTo>
                  <a:lnTo>
                    <a:pt x="1228827" y="3695699"/>
                  </a:lnTo>
                  <a:lnTo>
                    <a:pt x="1225896" y="3721099"/>
                  </a:lnTo>
                  <a:lnTo>
                    <a:pt x="2266250" y="3721099"/>
                  </a:lnTo>
                  <a:lnTo>
                    <a:pt x="2591845" y="4051299"/>
                  </a:lnTo>
                  <a:close/>
                </a:path>
                <a:path w="4114800" h="4102100">
                  <a:moveTo>
                    <a:pt x="1236807" y="3746499"/>
                  </a:moveTo>
                  <a:lnTo>
                    <a:pt x="1285886" y="3746499"/>
                  </a:lnTo>
                  <a:lnTo>
                    <a:pt x="1294017" y="3733799"/>
                  </a:lnTo>
                  <a:lnTo>
                    <a:pt x="1298980" y="3721099"/>
                  </a:lnTo>
                  <a:lnTo>
                    <a:pt x="1225896" y="3721099"/>
                  </a:lnTo>
                  <a:lnTo>
                    <a:pt x="1228827" y="3733799"/>
                  </a:lnTo>
                  <a:lnTo>
                    <a:pt x="1236807" y="3746499"/>
                  </a:lnTo>
                  <a:close/>
                </a:path>
                <a:path w="4114800" h="4102100">
                  <a:moveTo>
                    <a:pt x="2165218" y="3936999"/>
                  </a:moveTo>
                  <a:lnTo>
                    <a:pt x="2205730" y="3936999"/>
                  </a:lnTo>
                  <a:lnTo>
                    <a:pt x="2223149" y="3924299"/>
                  </a:lnTo>
                  <a:lnTo>
                    <a:pt x="2234910" y="3911599"/>
                  </a:lnTo>
                  <a:lnTo>
                    <a:pt x="2239227" y="3886199"/>
                  </a:lnTo>
                  <a:lnTo>
                    <a:pt x="2234910" y="3860799"/>
                  </a:lnTo>
                  <a:lnTo>
                    <a:pt x="2223149" y="3848099"/>
                  </a:lnTo>
                  <a:lnTo>
                    <a:pt x="2205730" y="3835399"/>
                  </a:lnTo>
                  <a:lnTo>
                    <a:pt x="2165179" y="3835399"/>
                  </a:lnTo>
                  <a:lnTo>
                    <a:pt x="2148916" y="3848099"/>
                  </a:lnTo>
                  <a:lnTo>
                    <a:pt x="2136902" y="3860799"/>
                  </a:lnTo>
                  <a:lnTo>
                    <a:pt x="2130390" y="3873499"/>
                  </a:lnTo>
                  <a:lnTo>
                    <a:pt x="2931" y="3873499"/>
                  </a:lnTo>
                  <a:lnTo>
                    <a:pt x="0" y="3886199"/>
                  </a:lnTo>
                  <a:lnTo>
                    <a:pt x="2931" y="3898899"/>
                  </a:lnTo>
                  <a:lnTo>
                    <a:pt x="2130390" y="3898899"/>
                  </a:lnTo>
                  <a:lnTo>
                    <a:pt x="2136915" y="3911599"/>
                  </a:lnTo>
                  <a:lnTo>
                    <a:pt x="2148951" y="3924299"/>
                  </a:lnTo>
                  <a:lnTo>
                    <a:pt x="2165218" y="3936999"/>
                  </a:lnTo>
                  <a:close/>
                </a:path>
                <a:path w="4114800" h="4102100">
                  <a:moveTo>
                    <a:pt x="2931" y="3873499"/>
                  </a:moveTo>
                  <a:lnTo>
                    <a:pt x="73083" y="3873499"/>
                  </a:lnTo>
                  <a:lnTo>
                    <a:pt x="68173" y="3860799"/>
                  </a:lnTo>
                  <a:lnTo>
                    <a:pt x="60059" y="3860799"/>
                  </a:lnTo>
                  <a:lnTo>
                    <a:pt x="49473" y="3848099"/>
                  </a:lnTo>
                  <a:lnTo>
                    <a:pt x="22722" y="3848099"/>
                  </a:lnTo>
                  <a:lnTo>
                    <a:pt x="10911" y="3860799"/>
                  </a:lnTo>
                  <a:lnTo>
                    <a:pt x="2931" y="3873499"/>
                  </a:lnTo>
                  <a:close/>
                </a:path>
                <a:path w="4114800" h="4102100">
                  <a:moveTo>
                    <a:pt x="22722" y="3924299"/>
                  </a:moveTo>
                  <a:lnTo>
                    <a:pt x="49421" y="3924299"/>
                  </a:lnTo>
                  <a:lnTo>
                    <a:pt x="59990" y="3911599"/>
                  </a:lnTo>
                  <a:lnTo>
                    <a:pt x="68121" y="3911599"/>
                  </a:lnTo>
                  <a:lnTo>
                    <a:pt x="73083" y="3898899"/>
                  </a:lnTo>
                  <a:lnTo>
                    <a:pt x="2931" y="3898899"/>
                  </a:lnTo>
                  <a:lnTo>
                    <a:pt x="10911" y="3911599"/>
                  </a:lnTo>
                  <a:lnTo>
                    <a:pt x="22722" y="3924299"/>
                  </a:lnTo>
                  <a:close/>
                </a:path>
                <a:path w="4114800" h="4102100">
                  <a:moveTo>
                    <a:pt x="4038716" y="4102099"/>
                  </a:moveTo>
                  <a:lnTo>
                    <a:pt x="4081303" y="4102099"/>
                  </a:lnTo>
                  <a:lnTo>
                    <a:pt x="4098722" y="4089399"/>
                  </a:lnTo>
                  <a:lnTo>
                    <a:pt x="4110482" y="4076699"/>
                  </a:lnTo>
                  <a:lnTo>
                    <a:pt x="4114799" y="4051299"/>
                  </a:lnTo>
                  <a:lnTo>
                    <a:pt x="4111321" y="4038599"/>
                  </a:lnTo>
                  <a:lnTo>
                    <a:pt x="4101740" y="4013199"/>
                  </a:lnTo>
                  <a:lnTo>
                    <a:pt x="4087336" y="4000499"/>
                  </a:lnTo>
                  <a:lnTo>
                    <a:pt x="4032722" y="4000499"/>
                  </a:lnTo>
                  <a:lnTo>
                    <a:pt x="4018290" y="4013199"/>
                  </a:lnTo>
                  <a:lnTo>
                    <a:pt x="4008699" y="4038599"/>
                  </a:lnTo>
                  <a:lnTo>
                    <a:pt x="4005219" y="4051299"/>
                  </a:lnTo>
                  <a:lnTo>
                    <a:pt x="4009536" y="4076699"/>
                  </a:lnTo>
                  <a:lnTo>
                    <a:pt x="4021296" y="4089399"/>
                  </a:lnTo>
                  <a:lnTo>
                    <a:pt x="4038716" y="4102099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2769" y="6503219"/>
              <a:ext cx="6315074" cy="347662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2870632" y="13164"/>
            <a:ext cx="5418455" cy="5474970"/>
            <a:chOff x="12870632" y="13164"/>
            <a:chExt cx="5418455" cy="5474970"/>
          </a:xfrm>
        </p:grpSpPr>
        <p:sp>
          <p:nvSpPr>
            <p:cNvPr id="7" name="object 7"/>
            <p:cNvSpPr/>
            <p:nvPr/>
          </p:nvSpPr>
          <p:spPr>
            <a:xfrm>
              <a:off x="141736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4038599"/>
                  </a:moveTo>
                  <a:lnTo>
                    <a:pt x="3843305" y="4038599"/>
                  </a:lnTo>
                  <a:lnTo>
                    <a:pt x="3852133" y="4051299"/>
                  </a:lnTo>
                  <a:lnTo>
                    <a:pt x="3857966" y="4063999"/>
                  </a:lnTo>
                  <a:lnTo>
                    <a:pt x="3860073" y="4076699"/>
                  </a:lnTo>
                  <a:lnTo>
                    <a:pt x="3857142" y="4089399"/>
                  </a:lnTo>
                  <a:lnTo>
                    <a:pt x="3849162" y="4102099"/>
                  </a:lnTo>
                  <a:lnTo>
                    <a:pt x="3796694" y="4102099"/>
                  </a:lnTo>
                  <a:lnTo>
                    <a:pt x="3788713" y="4089399"/>
                  </a:lnTo>
                  <a:lnTo>
                    <a:pt x="3785782" y="4076699"/>
                  </a:lnTo>
                  <a:lnTo>
                    <a:pt x="3787889" y="4063999"/>
                  </a:lnTo>
                  <a:lnTo>
                    <a:pt x="3793722" y="4051299"/>
                  </a:lnTo>
                  <a:lnTo>
                    <a:pt x="3802550" y="4038599"/>
                  </a:lnTo>
                  <a:close/>
                </a:path>
                <a:path w="4114800" h="4102100">
                  <a:moveTo>
                    <a:pt x="3813641" y="1422399"/>
                  </a:moveTo>
                  <a:lnTo>
                    <a:pt x="3832214" y="1422399"/>
                  </a:lnTo>
                  <a:lnTo>
                    <a:pt x="3832214" y="4038599"/>
                  </a:lnTo>
                  <a:lnTo>
                    <a:pt x="3813641" y="4038599"/>
                  </a:lnTo>
                  <a:lnTo>
                    <a:pt x="3813641" y="1422399"/>
                  </a:lnTo>
                  <a:close/>
                </a:path>
                <a:path w="4114800" h="4102100">
                  <a:moveTo>
                    <a:pt x="3250938" y="3251199"/>
                  </a:moveTo>
                  <a:lnTo>
                    <a:pt x="3291694" y="3251199"/>
                  </a:lnTo>
                  <a:lnTo>
                    <a:pt x="3300522" y="3263899"/>
                  </a:lnTo>
                  <a:lnTo>
                    <a:pt x="3306355" y="3276599"/>
                  </a:lnTo>
                  <a:lnTo>
                    <a:pt x="3308462" y="3289299"/>
                  </a:lnTo>
                  <a:lnTo>
                    <a:pt x="3305531" y="3301999"/>
                  </a:lnTo>
                  <a:lnTo>
                    <a:pt x="3297550" y="3314699"/>
                  </a:lnTo>
                  <a:lnTo>
                    <a:pt x="3285739" y="3327399"/>
                  </a:lnTo>
                  <a:lnTo>
                    <a:pt x="3256893" y="3327399"/>
                  </a:lnTo>
                  <a:lnTo>
                    <a:pt x="3245082" y="3314699"/>
                  </a:lnTo>
                  <a:lnTo>
                    <a:pt x="3237101" y="3301999"/>
                  </a:lnTo>
                  <a:lnTo>
                    <a:pt x="3234170" y="3289299"/>
                  </a:lnTo>
                  <a:lnTo>
                    <a:pt x="3236277" y="3276599"/>
                  </a:lnTo>
                  <a:lnTo>
                    <a:pt x="3242110" y="3263899"/>
                  </a:lnTo>
                  <a:lnTo>
                    <a:pt x="3250938" y="3251199"/>
                  </a:lnTo>
                  <a:close/>
                </a:path>
                <a:path w="4114800" h="4102100">
                  <a:moveTo>
                    <a:pt x="3528422" y="2501899"/>
                  </a:moveTo>
                  <a:lnTo>
                    <a:pt x="3554272" y="2501899"/>
                  </a:lnTo>
                  <a:lnTo>
                    <a:pt x="3280602" y="2781299"/>
                  </a:lnTo>
                  <a:lnTo>
                    <a:pt x="3280602" y="3251199"/>
                  </a:lnTo>
                  <a:lnTo>
                    <a:pt x="3262030" y="3251199"/>
                  </a:lnTo>
                  <a:lnTo>
                    <a:pt x="3262030" y="2781299"/>
                  </a:lnTo>
                  <a:lnTo>
                    <a:pt x="3261751" y="2768599"/>
                  </a:lnTo>
                  <a:lnTo>
                    <a:pt x="3262494" y="2768599"/>
                  </a:lnTo>
                  <a:lnTo>
                    <a:pt x="3528422" y="2501899"/>
                  </a:lnTo>
                  <a:close/>
                </a:path>
                <a:path w="4114800" h="4102100">
                  <a:moveTo>
                    <a:pt x="3553692" y="2412999"/>
                  </a:moveTo>
                  <a:lnTo>
                    <a:pt x="3617907" y="2412999"/>
                  </a:lnTo>
                  <a:lnTo>
                    <a:pt x="3624570" y="2425699"/>
                  </a:lnTo>
                  <a:lnTo>
                    <a:pt x="3636585" y="2438399"/>
                  </a:lnTo>
                  <a:lnTo>
                    <a:pt x="3640589" y="2463799"/>
                  </a:lnTo>
                  <a:lnTo>
                    <a:pt x="3636585" y="2476499"/>
                  </a:lnTo>
                  <a:lnTo>
                    <a:pt x="3624570" y="2501899"/>
                  </a:lnTo>
                  <a:lnTo>
                    <a:pt x="3608389" y="2514599"/>
                  </a:lnTo>
                  <a:lnTo>
                    <a:pt x="3571603" y="2514599"/>
                  </a:lnTo>
                  <a:lnTo>
                    <a:pt x="3554272" y="2501899"/>
                  </a:lnTo>
                  <a:lnTo>
                    <a:pt x="3528422" y="2501899"/>
                  </a:lnTo>
                  <a:lnTo>
                    <a:pt x="3541086" y="2489199"/>
                  </a:lnTo>
                  <a:lnTo>
                    <a:pt x="3532886" y="2476499"/>
                  </a:lnTo>
                  <a:lnTo>
                    <a:pt x="3531138" y="2451099"/>
                  </a:lnTo>
                  <a:lnTo>
                    <a:pt x="3535849" y="2438399"/>
                  </a:lnTo>
                  <a:lnTo>
                    <a:pt x="3547029" y="2425699"/>
                  </a:lnTo>
                  <a:lnTo>
                    <a:pt x="3553692" y="2412999"/>
                  </a:lnTo>
                  <a:close/>
                </a:path>
                <a:path w="4114800" h="4102100">
                  <a:moveTo>
                    <a:pt x="4050723" y="101599"/>
                  </a:moveTo>
                  <a:lnTo>
                    <a:pt x="4069388" y="101599"/>
                  </a:lnTo>
                  <a:lnTo>
                    <a:pt x="4069388" y="888999"/>
                  </a:lnTo>
                  <a:lnTo>
                    <a:pt x="4068181" y="888999"/>
                  </a:lnTo>
                  <a:lnTo>
                    <a:pt x="4067067" y="901699"/>
                  </a:lnTo>
                  <a:lnTo>
                    <a:pt x="4065581" y="901699"/>
                  </a:lnTo>
                  <a:lnTo>
                    <a:pt x="3595132" y="1295399"/>
                  </a:lnTo>
                  <a:lnTo>
                    <a:pt x="3595132" y="2412999"/>
                  </a:lnTo>
                  <a:lnTo>
                    <a:pt x="3576467" y="2412999"/>
                  </a:lnTo>
                  <a:lnTo>
                    <a:pt x="3576374" y="1295399"/>
                  </a:lnTo>
                  <a:lnTo>
                    <a:pt x="3579717" y="1295399"/>
                  </a:lnTo>
                  <a:lnTo>
                    <a:pt x="4050723" y="888999"/>
                  </a:lnTo>
                  <a:lnTo>
                    <a:pt x="4050723" y="101599"/>
                  </a:lnTo>
                  <a:close/>
                </a:path>
                <a:path w="4114800" h="4102100">
                  <a:moveTo>
                    <a:pt x="3311114" y="2247899"/>
                  </a:moveTo>
                  <a:lnTo>
                    <a:pt x="3351870" y="2247899"/>
                  </a:lnTo>
                  <a:lnTo>
                    <a:pt x="3360698" y="2260599"/>
                  </a:lnTo>
                  <a:lnTo>
                    <a:pt x="3366531" y="2273299"/>
                  </a:lnTo>
                  <a:lnTo>
                    <a:pt x="3368638" y="2285999"/>
                  </a:lnTo>
                  <a:lnTo>
                    <a:pt x="3365707" y="2298699"/>
                  </a:lnTo>
                  <a:lnTo>
                    <a:pt x="3357726" y="2311399"/>
                  </a:lnTo>
                  <a:lnTo>
                    <a:pt x="3345915" y="2324099"/>
                  </a:lnTo>
                  <a:lnTo>
                    <a:pt x="3317069" y="2324099"/>
                  </a:lnTo>
                  <a:lnTo>
                    <a:pt x="3305258" y="2311399"/>
                  </a:lnTo>
                  <a:lnTo>
                    <a:pt x="3297277" y="2298699"/>
                  </a:lnTo>
                  <a:lnTo>
                    <a:pt x="3294346" y="2285999"/>
                  </a:lnTo>
                  <a:lnTo>
                    <a:pt x="3296453" y="2273299"/>
                  </a:lnTo>
                  <a:lnTo>
                    <a:pt x="3302286" y="2260599"/>
                  </a:lnTo>
                  <a:lnTo>
                    <a:pt x="3311114" y="2247899"/>
                  </a:lnTo>
                  <a:close/>
                </a:path>
                <a:path w="4114800" h="4102100">
                  <a:moveTo>
                    <a:pt x="3293046" y="1854199"/>
                  </a:moveTo>
                  <a:lnTo>
                    <a:pt x="3340128" y="1854199"/>
                  </a:lnTo>
                  <a:lnTo>
                    <a:pt x="3341057" y="1866899"/>
                  </a:lnTo>
                  <a:lnTo>
                    <a:pt x="3340778" y="1866899"/>
                  </a:lnTo>
                  <a:lnTo>
                    <a:pt x="3340778" y="2247899"/>
                  </a:lnTo>
                  <a:lnTo>
                    <a:pt x="3322206" y="2247899"/>
                  </a:lnTo>
                  <a:lnTo>
                    <a:pt x="3322206" y="1866899"/>
                  </a:lnTo>
                  <a:lnTo>
                    <a:pt x="3293046" y="1854199"/>
                  </a:lnTo>
                  <a:close/>
                </a:path>
                <a:path w="4114800" h="4102100">
                  <a:moveTo>
                    <a:pt x="3116094" y="2120899"/>
                  </a:moveTo>
                  <a:lnTo>
                    <a:pt x="3174506" y="2120899"/>
                  </a:lnTo>
                  <a:lnTo>
                    <a:pt x="3180339" y="2133599"/>
                  </a:lnTo>
                  <a:lnTo>
                    <a:pt x="3182445" y="2146299"/>
                  </a:lnTo>
                  <a:lnTo>
                    <a:pt x="3179514" y="2158999"/>
                  </a:lnTo>
                  <a:lnTo>
                    <a:pt x="3171534" y="2171699"/>
                  </a:lnTo>
                  <a:lnTo>
                    <a:pt x="3159723" y="2184399"/>
                  </a:lnTo>
                  <a:lnTo>
                    <a:pt x="3130877" y="2184399"/>
                  </a:lnTo>
                  <a:lnTo>
                    <a:pt x="3119066" y="2171699"/>
                  </a:lnTo>
                  <a:lnTo>
                    <a:pt x="3111085" y="2158999"/>
                  </a:lnTo>
                  <a:lnTo>
                    <a:pt x="3108154" y="2146299"/>
                  </a:lnTo>
                  <a:lnTo>
                    <a:pt x="3110261" y="2133599"/>
                  </a:lnTo>
                  <a:lnTo>
                    <a:pt x="3116094" y="2120899"/>
                  </a:lnTo>
                  <a:close/>
                </a:path>
                <a:path w="4114800" h="4102100">
                  <a:moveTo>
                    <a:pt x="2970158" y="190499"/>
                  </a:moveTo>
                  <a:lnTo>
                    <a:pt x="3585753" y="190499"/>
                  </a:lnTo>
                  <a:lnTo>
                    <a:pt x="3748079" y="355599"/>
                  </a:lnTo>
                  <a:lnTo>
                    <a:pt x="3750587" y="355599"/>
                  </a:lnTo>
                  <a:lnTo>
                    <a:pt x="3750308" y="368299"/>
                  </a:lnTo>
                  <a:lnTo>
                    <a:pt x="3750308" y="812799"/>
                  </a:lnTo>
                  <a:lnTo>
                    <a:pt x="3750122" y="825499"/>
                  </a:lnTo>
                  <a:lnTo>
                    <a:pt x="3746686" y="825499"/>
                  </a:lnTo>
                  <a:lnTo>
                    <a:pt x="3154586" y="1371599"/>
                  </a:lnTo>
                  <a:lnTo>
                    <a:pt x="3154586" y="2108199"/>
                  </a:lnTo>
                  <a:lnTo>
                    <a:pt x="3165678" y="2120899"/>
                  </a:lnTo>
                  <a:lnTo>
                    <a:pt x="3124922" y="2120899"/>
                  </a:lnTo>
                  <a:lnTo>
                    <a:pt x="3136013" y="2108199"/>
                  </a:lnTo>
                  <a:lnTo>
                    <a:pt x="3136013" y="1358899"/>
                  </a:lnTo>
                  <a:lnTo>
                    <a:pt x="3139078" y="1358899"/>
                  </a:lnTo>
                  <a:lnTo>
                    <a:pt x="3731735" y="812799"/>
                  </a:lnTo>
                  <a:lnTo>
                    <a:pt x="3731735" y="368299"/>
                  </a:lnTo>
                  <a:lnTo>
                    <a:pt x="3577024" y="215899"/>
                  </a:lnTo>
                  <a:lnTo>
                    <a:pt x="2944828" y="215899"/>
                  </a:lnTo>
                  <a:lnTo>
                    <a:pt x="2970158" y="190499"/>
                  </a:lnTo>
                  <a:close/>
                </a:path>
                <a:path w="4114800" h="4102100">
                  <a:moveTo>
                    <a:pt x="3236840" y="1765299"/>
                  </a:moveTo>
                  <a:lnTo>
                    <a:pt x="3278374" y="1765299"/>
                  </a:lnTo>
                  <a:lnTo>
                    <a:pt x="3293296" y="1777999"/>
                  </a:lnTo>
                  <a:lnTo>
                    <a:pt x="3302542" y="1803399"/>
                  </a:lnTo>
                  <a:lnTo>
                    <a:pt x="3305693" y="1816099"/>
                  </a:lnTo>
                  <a:lnTo>
                    <a:pt x="3302333" y="1841499"/>
                  </a:lnTo>
                  <a:lnTo>
                    <a:pt x="3336785" y="1854199"/>
                  </a:lnTo>
                  <a:lnTo>
                    <a:pt x="3293046" y="1854199"/>
                  </a:lnTo>
                  <a:lnTo>
                    <a:pt x="3278406" y="1866899"/>
                  </a:lnTo>
                  <a:lnTo>
                    <a:pt x="3223584" y="1866899"/>
                  </a:lnTo>
                  <a:lnTo>
                    <a:pt x="3207286" y="1854199"/>
                  </a:lnTo>
                  <a:lnTo>
                    <a:pt x="3198093" y="1828799"/>
                  </a:lnTo>
                  <a:lnTo>
                    <a:pt x="3196630" y="1803399"/>
                  </a:lnTo>
                  <a:lnTo>
                    <a:pt x="3203525" y="1790699"/>
                  </a:lnTo>
                  <a:lnTo>
                    <a:pt x="3217989" y="1777999"/>
                  </a:lnTo>
                  <a:lnTo>
                    <a:pt x="3236840" y="1765299"/>
                  </a:lnTo>
                  <a:close/>
                </a:path>
                <a:path w="4114800" h="4102100">
                  <a:moveTo>
                    <a:pt x="2891363" y="1612899"/>
                  </a:moveTo>
                  <a:lnTo>
                    <a:pt x="2949775" y="1612899"/>
                  </a:lnTo>
                  <a:lnTo>
                    <a:pt x="2955608" y="1625599"/>
                  </a:lnTo>
                  <a:lnTo>
                    <a:pt x="2957715" y="1638299"/>
                  </a:lnTo>
                  <a:lnTo>
                    <a:pt x="2954784" y="1650999"/>
                  </a:lnTo>
                  <a:lnTo>
                    <a:pt x="2946803" y="1663699"/>
                  </a:lnTo>
                  <a:lnTo>
                    <a:pt x="2934992" y="1676399"/>
                  </a:lnTo>
                  <a:lnTo>
                    <a:pt x="2906146" y="1676399"/>
                  </a:lnTo>
                  <a:lnTo>
                    <a:pt x="2894335" y="1663699"/>
                  </a:lnTo>
                  <a:lnTo>
                    <a:pt x="2886355" y="1650999"/>
                  </a:lnTo>
                  <a:lnTo>
                    <a:pt x="2883424" y="1638299"/>
                  </a:lnTo>
                  <a:lnTo>
                    <a:pt x="2885530" y="1625599"/>
                  </a:lnTo>
                  <a:lnTo>
                    <a:pt x="2891363" y="1612899"/>
                  </a:lnTo>
                  <a:close/>
                </a:path>
                <a:path w="4114800" h="4102100">
                  <a:moveTo>
                    <a:pt x="3533471" y="368299"/>
                  </a:moveTo>
                  <a:lnTo>
                    <a:pt x="3554764" y="380999"/>
                  </a:lnTo>
                  <a:lnTo>
                    <a:pt x="3572183" y="393699"/>
                  </a:lnTo>
                  <a:lnTo>
                    <a:pt x="3583944" y="406399"/>
                  </a:lnTo>
                  <a:lnTo>
                    <a:pt x="3588261" y="431799"/>
                  </a:lnTo>
                  <a:lnTo>
                    <a:pt x="3584782" y="444499"/>
                  </a:lnTo>
                  <a:lnTo>
                    <a:pt x="3575202" y="457199"/>
                  </a:lnTo>
                  <a:lnTo>
                    <a:pt x="3560798" y="469899"/>
                  </a:lnTo>
                  <a:lnTo>
                    <a:pt x="3542850" y="482599"/>
                  </a:lnTo>
                  <a:lnTo>
                    <a:pt x="3542850" y="761999"/>
                  </a:lnTo>
                  <a:lnTo>
                    <a:pt x="3539600" y="761999"/>
                  </a:lnTo>
                  <a:lnTo>
                    <a:pt x="2929855" y="1371599"/>
                  </a:lnTo>
                  <a:lnTo>
                    <a:pt x="2929855" y="1600199"/>
                  </a:lnTo>
                  <a:lnTo>
                    <a:pt x="2940947" y="1612899"/>
                  </a:lnTo>
                  <a:lnTo>
                    <a:pt x="2900191" y="1612899"/>
                  </a:lnTo>
                  <a:lnTo>
                    <a:pt x="2911283" y="1600199"/>
                  </a:lnTo>
                  <a:lnTo>
                    <a:pt x="2911283" y="1371599"/>
                  </a:lnTo>
                  <a:lnTo>
                    <a:pt x="2911004" y="1371599"/>
                  </a:lnTo>
                  <a:lnTo>
                    <a:pt x="2911747" y="1358899"/>
                  </a:lnTo>
                  <a:lnTo>
                    <a:pt x="3524184" y="749299"/>
                  </a:lnTo>
                  <a:lnTo>
                    <a:pt x="3524184" y="482599"/>
                  </a:lnTo>
                  <a:lnTo>
                    <a:pt x="3506183" y="469899"/>
                  </a:lnTo>
                  <a:lnTo>
                    <a:pt x="3491752" y="457199"/>
                  </a:lnTo>
                  <a:lnTo>
                    <a:pt x="3482161" y="444499"/>
                  </a:lnTo>
                  <a:lnTo>
                    <a:pt x="3478681" y="431799"/>
                  </a:lnTo>
                  <a:lnTo>
                    <a:pt x="3482998" y="406399"/>
                  </a:lnTo>
                  <a:lnTo>
                    <a:pt x="3494758" y="393699"/>
                  </a:lnTo>
                  <a:lnTo>
                    <a:pt x="3512177" y="380999"/>
                  </a:lnTo>
                  <a:lnTo>
                    <a:pt x="3533471" y="368299"/>
                  </a:lnTo>
                  <a:close/>
                </a:path>
                <a:path w="4114800" h="4102100">
                  <a:moveTo>
                    <a:pt x="3801634" y="1320799"/>
                  </a:moveTo>
                  <a:lnTo>
                    <a:pt x="3844221" y="1320799"/>
                  </a:lnTo>
                  <a:lnTo>
                    <a:pt x="3861640" y="1333499"/>
                  </a:lnTo>
                  <a:lnTo>
                    <a:pt x="3873401" y="1346199"/>
                  </a:lnTo>
                  <a:lnTo>
                    <a:pt x="3877717" y="1371599"/>
                  </a:lnTo>
                  <a:lnTo>
                    <a:pt x="3874225" y="1396999"/>
                  </a:lnTo>
                  <a:lnTo>
                    <a:pt x="3864612" y="1409699"/>
                  </a:lnTo>
                  <a:lnTo>
                    <a:pt x="3850176" y="1422399"/>
                  </a:lnTo>
                  <a:lnTo>
                    <a:pt x="3795640" y="1422399"/>
                  </a:lnTo>
                  <a:lnTo>
                    <a:pt x="3781209" y="1409699"/>
                  </a:lnTo>
                  <a:lnTo>
                    <a:pt x="3771617" y="1396999"/>
                  </a:lnTo>
                  <a:lnTo>
                    <a:pt x="3768138" y="1371599"/>
                  </a:lnTo>
                  <a:lnTo>
                    <a:pt x="3772455" y="1346199"/>
                  </a:lnTo>
                  <a:lnTo>
                    <a:pt x="3784215" y="1333499"/>
                  </a:lnTo>
                  <a:lnTo>
                    <a:pt x="3801634" y="1320799"/>
                  </a:lnTo>
                  <a:close/>
                </a:path>
                <a:path w="4114800" h="4102100">
                  <a:moveTo>
                    <a:pt x="3012447" y="380999"/>
                  </a:moveTo>
                  <a:lnTo>
                    <a:pt x="3035999" y="380999"/>
                  </a:lnTo>
                  <a:lnTo>
                    <a:pt x="2705311" y="711199"/>
                  </a:lnTo>
                  <a:lnTo>
                    <a:pt x="2246191" y="711199"/>
                  </a:lnTo>
                  <a:lnTo>
                    <a:pt x="2146084" y="888999"/>
                  </a:lnTo>
                  <a:lnTo>
                    <a:pt x="1414409" y="888999"/>
                  </a:lnTo>
                  <a:lnTo>
                    <a:pt x="1411174" y="901699"/>
                  </a:lnTo>
                  <a:lnTo>
                    <a:pt x="1405587" y="914399"/>
                  </a:lnTo>
                  <a:lnTo>
                    <a:pt x="1397772" y="927099"/>
                  </a:lnTo>
                  <a:lnTo>
                    <a:pt x="1387850" y="927099"/>
                  </a:lnTo>
                  <a:lnTo>
                    <a:pt x="1367184" y="939799"/>
                  </a:lnTo>
                  <a:lnTo>
                    <a:pt x="1346282" y="939799"/>
                  </a:lnTo>
                  <a:lnTo>
                    <a:pt x="1327453" y="927099"/>
                  </a:lnTo>
                  <a:lnTo>
                    <a:pt x="1313002" y="914399"/>
                  </a:lnTo>
                  <a:lnTo>
                    <a:pt x="1306394" y="888999"/>
                  </a:lnTo>
                  <a:lnTo>
                    <a:pt x="1306595" y="876299"/>
                  </a:lnTo>
                  <a:lnTo>
                    <a:pt x="2132712" y="876299"/>
                  </a:lnTo>
                  <a:lnTo>
                    <a:pt x="2232819" y="698499"/>
                  </a:lnTo>
                  <a:lnTo>
                    <a:pt x="2695281" y="698499"/>
                  </a:lnTo>
                  <a:lnTo>
                    <a:pt x="3012447" y="380999"/>
                  </a:lnTo>
                  <a:close/>
                </a:path>
                <a:path w="4114800" h="4102100">
                  <a:moveTo>
                    <a:pt x="632264" y="571499"/>
                  </a:moveTo>
                  <a:lnTo>
                    <a:pt x="681342" y="571499"/>
                  </a:lnTo>
                  <a:lnTo>
                    <a:pt x="689474" y="584199"/>
                  </a:lnTo>
                  <a:lnTo>
                    <a:pt x="694436" y="596899"/>
                  </a:lnTo>
                  <a:lnTo>
                    <a:pt x="1207416" y="596899"/>
                  </a:lnTo>
                  <a:lnTo>
                    <a:pt x="1341512" y="825499"/>
                  </a:lnTo>
                  <a:lnTo>
                    <a:pt x="1378785" y="825499"/>
                  </a:lnTo>
                  <a:lnTo>
                    <a:pt x="1395197" y="838199"/>
                  </a:lnTo>
                  <a:lnTo>
                    <a:pt x="1407909" y="850899"/>
                  </a:lnTo>
                  <a:lnTo>
                    <a:pt x="1411252" y="863599"/>
                  </a:lnTo>
                  <a:lnTo>
                    <a:pt x="1413481" y="863599"/>
                  </a:lnTo>
                  <a:lnTo>
                    <a:pt x="1414503" y="876299"/>
                  </a:lnTo>
                  <a:lnTo>
                    <a:pt x="1306595" y="876299"/>
                  </a:lnTo>
                  <a:lnTo>
                    <a:pt x="1313133" y="850899"/>
                  </a:lnTo>
                  <a:lnTo>
                    <a:pt x="1325539" y="838199"/>
                  </a:lnTo>
                  <a:lnTo>
                    <a:pt x="1194044" y="609599"/>
                  </a:lnTo>
                  <a:lnTo>
                    <a:pt x="621352" y="609599"/>
                  </a:lnTo>
                  <a:lnTo>
                    <a:pt x="624283" y="584199"/>
                  </a:lnTo>
                  <a:lnTo>
                    <a:pt x="632264" y="571499"/>
                  </a:lnTo>
                  <a:close/>
                </a:path>
                <a:path w="4114800" h="4102100">
                  <a:moveTo>
                    <a:pt x="3305783" y="660399"/>
                  </a:moveTo>
                  <a:lnTo>
                    <a:pt x="3360358" y="660399"/>
                  </a:lnTo>
                  <a:lnTo>
                    <a:pt x="3374790" y="673099"/>
                  </a:lnTo>
                  <a:lnTo>
                    <a:pt x="3384381" y="698499"/>
                  </a:lnTo>
                  <a:lnTo>
                    <a:pt x="3387860" y="711199"/>
                  </a:lnTo>
                  <a:lnTo>
                    <a:pt x="3383544" y="736599"/>
                  </a:lnTo>
                  <a:lnTo>
                    <a:pt x="3371783" y="749299"/>
                  </a:lnTo>
                  <a:lnTo>
                    <a:pt x="3354364" y="761999"/>
                  </a:lnTo>
                  <a:lnTo>
                    <a:pt x="3311777" y="761999"/>
                  </a:lnTo>
                  <a:lnTo>
                    <a:pt x="3294358" y="749299"/>
                  </a:lnTo>
                  <a:lnTo>
                    <a:pt x="3282598" y="736599"/>
                  </a:lnTo>
                  <a:lnTo>
                    <a:pt x="3278281" y="711199"/>
                  </a:lnTo>
                  <a:lnTo>
                    <a:pt x="3281760" y="698499"/>
                  </a:lnTo>
                  <a:lnTo>
                    <a:pt x="3291351" y="673099"/>
                  </a:lnTo>
                  <a:lnTo>
                    <a:pt x="3305783" y="660399"/>
                  </a:lnTo>
                  <a:close/>
                </a:path>
                <a:path w="4114800" h="4102100">
                  <a:moveTo>
                    <a:pt x="3025134" y="368299"/>
                  </a:moveTo>
                  <a:lnTo>
                    <a:pt x="3342357" y="368299"/>
                  </a:lnTo>
                  <a:lnTo>
                    <a:pt x="3342357" y="660399"/>
                  </a:lnTo>
                  <a:lnTo>
                    <a:pt x="3323784" y="660399"/>
                  </a:lnTo>
                  <a:lnTo>
                    <a:pt x="3323784" y="380999"/>
                  </a:lnTo>
                  <a:lnTo>
                    <a:pt x="3012447" y="380999"/>
                  </a:lnTo>
                  <a:lnTo>
                    <a:pt x="3025134" y="368299"/>
                  </a:lnTo>
                  <a:close/>
                </a:path>
                <a:path w="4114800" h="4102100">
                  <a:moveTo>
                    <a:pt x="3893848" y="622299"/>
                  </a:moveTo>
                  <a:lnTo>
                    <a:pt x="3936435" y="622299"/>
                  </a:lnTo>
                  <a:lnTo>
                    <a:pt x="3915142" y="634999"/>
                  </a:lnTo>
                  <a:lnTo>
                    <a:pt x="3893848" y="622299"/>
                  </a:lnTo>
                  <a:close/>
                </a:path>
                <a:path w="4114800" h="4102100">
                  <a:moveTo>
                    <a:pt x="621352" y="609599"/>
                  </a:moveTo>
                  <a:lnTo>
                    <a:pt x="694436" y="609599"/>
                  </a:lnTo>
                  <a:lnTo>
                    <a:pt x="689526" y="622299"/>
                  </a:lnTo>
                  <a:lnTo>
                    <a:pt x="681412" y="634999"/>
                  </a:lnTo>
                  <a:lnTo>
                    <a:pt x="632264" y="634999"/>
                  </a:lnTo>
                  <a:lnTo>
                    <a:pt x="624283" y="622299"/>
                  </a:lnTo>
                  <a:lnTo>
                    <a:pt x="621352" y="609599"/>
                  </a:lnTo>
                  <a:close/>
                </a:path>
                <a:path w="4114800" h="4102100">
                  <a:moveTo>
                    <a:pt x="2604368" y="38099"/>
                  </a:moveTo>
                  <a:lnTo>
                    <a:pt x="3721706" y="38099"/>
                  </a:lnTo>
                  <a:lnTo>
                    <a:pt x="3921271" y="241299"/>
                  </a:lnTo>
                  <a:lnTo>
                    <a:pt x="3924428" y="241299"/>
                  </a:lnTo>
                  <a:lnTo>
                    <a:pt x="3924428" y="520699"/>
                  </a:lnTo>
                  <a:lnTo>
                    <a:pt x="3942429" y="533399"/>
                  </a:lnTo>
                  <a:lnTo>
                    <a:pt x="3956861" y="546099"/>
                  </a:lnTo>
                  <a:lnTo>
                    <a:pt x="3966452" y="558799"/>
                  </a:lnTo>
                  <a:lnTo>
                    <a:pt x="3969931" y="571499"/>
                  </a:lnTo>
                  <a:lnTo>
                    <a:pt x="3965615" y="596899"/>
                  </a:lnTo>
                  <a:lnTo>
                    <a:pt x="3953854" y="622299"/>
                  </a:lnTo>
                  <a:lnTo>
                    <a:pt x="3876429" y="622299"/>
                  </a:lnTo>
                  <a:lnTo>
                    <a:pt x="3864669" y="596899"/>
                  </a:lnTo>
                  <a:lnTo>
                    <a:pt x="3860352" y="571499"/>
                  </a:lnTo>
                  <a:lnTo>
                    <a:pt x="3863831" y="558799"/>
                  </a:lnTo>
                  <a:lnTo>
                    <a:pt x="3873422" y="546099"/>
                  </a:lnTo>
                  <a:lnTo>
                    <a:pt x="3887854" y="533399"/>
                  </a:lnTo>
                  <a:lnTo>
                    <a:pt x="3905855" y="520699"/>
                  </a:lnTo>
                  <a:lnTo>
                    <a:pt x="3905855" y="241299"/>
                  </a:lnTo>
                  <a:lnTo>
                    <a:pt x="3713534" y="50799"/>
                  </a:lnTo>
                  <a:lnTo>
                    <a:pt x="2591845" y="50799"/>
                  </a:lnTo>
                  <a:lnTo>
                    <a:pt x="2604368" y="38099"/>
                  </a:lnTo>
                  <a:close/>
                </a:path>
                <a:path w="4114800" h="4102100">
                  <a:moveTo>
                    <a:pt x="2944828" y="215899"/>
                  </a:moveTo>
                  <a:lnTo>
                    <a:pt x="2980281" y="215899"/>
                  </a:lnTo>
                  <a:lnTo>
                    <a:pt x="2649778" y="546099"/>
                  </a:lnTo>
                  <a:lnTo>
                    <a:pt x="1907610" y="546099"/>
                  </a:lnTo>
                  <a:lnTo>
                    <a:pt x="1901084" y="558799"/>
                  </a:lnTo>
                  <a:lnTo>
                    <a:pt x="1889048" y="571499"/>
                  </a:lnTo>
                  <a:lnTo>
                    <a:pt x="1872781" y="584199"/>
                  </a:lnTo>
                  <a:lnTo>
                    <a:pt x="1832269" y="584199"/>
                  </a:lnTo>
                  <a:lnTo>
                    <a:pt x="1814850" y="571499"/>
                  </a:lnTo>
                  <a:lnTo>
                    <a:pt x="1803090" y="558799"/>
                  </a:lnTo>
                  <a:lnTo>
                    <a:pt x="1798773" y="533399"/>
                  </a:lnTo>
                  <a:lnTo>
                    <a:pt x="1800931" y="520699"/>
                  </a:lnTo>
                  <a:lnTo>
                    <a:pt x="2640863" y="520699"/>
                  </a:lnTo>
                  <a:lnTo>
                    <a:pt x="2944828" y="215899"/>
                  </a:lnTo>
                  <a:close/>
                </a:path>
                <a:path w="4114800" h="4102100">
                  <a:moveTo>
                    <a:pt x="1832269" y="482599"/>
                  </a:moveTo>
                  <a:lnTo>
                    <a:pt x="1872780" y="482599"/>
                  </a:lnTo>
                  <a:lnTo>
                    <a:pt x="1889037" y="495299"/>
                  </a:lnTo>
                  <a:lnTo>
                    <a:pt x="1901045" y="507999"/>
                  </a:lnTo>
                  <a:lnTo>
                    <a:pt x="1907517" y="520699"/>
                  </a:lnTo>
                  <a:lnTo>
                    <a:pt x="1800931" y="520699"/>
                  </a:lnTo>
                  <a:lnTo>
                    <a:pt x="1803090" y="507999"/>
                  </a:lnTo>
                  <a:lnTo>
                    <a:pt x="1814850" y="495299"/>
                  </a:lnTo>
                  <a:lnTo>
                    <a:pt x="1832269" y="482599"/>
                  </a:lnTo>
                  <a:close/>
                </a:path>
                <a:path w="4114800" h="4102100">
                  <a:moveTo>
                    <a:pt x="2591845" y="50799"/>
                  </a:moveTo>
                  <a:lnTo>
                    <a:pt x="2615233" y="50799"/>
                  </a:lnTo>
                  <a:lnTo>
                    <a:pt x="2276186" y="393699"/>
                  </a:lnTo>
                  <a:lnTo>
                    <a:pt x="1298980" y="393699"/>
                  </a:lnTo>
                  <a:lnTo>
                    <a:pt x="1294070" y="406399"/>
                  </a:lnTo>
                  <a:lnTo>
                    <a:pt x="1285956" y="419099"/>
                  </a:lnTo>
                  <a:lnTo>
                    <a:pt x="1236807" y="419099"/>
                  </a:lnTo>
                  <a:lnTo>
                    <a:pt x="1228827" y="406399"/>
                  </a:lnTo>
                  <a:lnTo>
                    <a:pt x="1225896" y="380999"/>
                  </a:lnTo>
                  <a:lnTo>
                    <a:pt x="2266250" y="380999"/>
                  </a:lnTo>
                  <a:lnTo>
                    <a:pt x="2591845" y="50799"/>
                  </a:lnTo>
                  <a:close/>
                </a:path>
                <a:path w="4114800" h="4102100">
                  <a:moveTo>
                    <a:pt x="1236807" y="355599"/>
                  </a:moveTo>
                  <a:lnTo>
                    <a:pt x="1285886" y="355599"/>
                  </a:lnTo>
                  <a:lnTo>
                    <a:pt x="1294017" y="368299"/>
                  </a:lnTo>
                  <a:lnTo>
                    <a:pt x="1298980" y="380999"/>
                  </a:lnTo>
                  <a:lnTo>
                    <a:pt x="1225896" y="380999"/>
                  </a:lnTo>
                  <a:lnTo>
                    <a:pt x="1228827" y="368299"/>
                  </a:lnTo>
                  <a:lnTo>
                    <a:pt x="1236807" y="355599"/>
                  </a:lnTo>
                  <a:close/>
                </a:path>
                <a:path w="4114800" h="4102100">
                  <a:moveTo>
                    <a:pt x="2165218" y="165099"/>
                  </a:moveTo>
                  <a:lnTo>
                    <a:pt x="2205730" y="165099"/>
                  </a:lnTo>
                  <a:lnTo>
                    <a:pt x="2223149" y="177799"/>
                  </a:lnTo>
                  <a:lnTo>
                    <a:pt x="2234910" y="190499"/>
                  </a:lnTo>
                  <a:lnTo>
                    <a:pt x="2239227" y="215899"/>
                  </a:lnTo>
                  <a:lnTo>
                    <a:pt x="2234910" y="241299"/>
                  </a:lnTo>
                  <a:lnTo>
                    <a:pt x="2223149" y="253999"/>
                  </a:lnTo>
                  <a:lnTo>
                    <a:pt x="2205730" y="266699"/>
                  </a:lnTo>
                  <a:lnTo>
                    <a:pt x="2165179" y="266699"/>
                  </a:lnTo>
                  <a:lnTo>
                    <a:pt x="2148916" y="253999"/>
                  </a:lnTo>
                  <a:lnTo>
                    <a:pt x="2136902" y="241299"/>
                  </a:lnTo>
                  <a:lnTo>
                    <a:pt x="2130390" y="228599"/>
                  </a:lnTo>
                  <a:lnTo>
                    <a:pt x="2931" y="228599"/>
                  </a:lnTo>
                  <a:lnTo>
                    <a:pt x="0" y="215899"/>
                  </a:lnTo>
                  <a:lnTo>
                    <a:pt x="2931" y="203199"/>
                  </a:lnTo>
                  <a:lnTo>
                    <a:pt x="2130390" y="203199"/>
                  </a:lnTo>
                  <a:lnTo>
                    <a:pt x="2136915" y="190499"/>
                  </a:lnTo>
                  <a:lnTo>
                    <a:pt x="2148951" y="177799"/>
                  </a:lnTo>
                  <a:lnTo>
                    <a:pt x="2165218" y="165099"/>
                  </a:lnTo>
                  <a:close/>
                </a:path>
                <a:path w="4114800" h="4102100">
                  <a:moveTo>
                    <a:pt x="2931" y="228599"/>
                  </a:moveTo>
                  <a:lnTo>
                    <a:pt x="73083" y="228599"/>
                  </a:lnTo>
                  <a:lnTo>
                    <a:pt x="68173" y="241299"/>
                  </a:lnTo>
                  <a:lnTo>
                    <a:pt x="60059" y="241299"/>
                  </a:lnTo>
                  <a:lnTo>
                    <a:pt x="49473" y="253999"/>
                  </a:lnTo>
                  <a:lnTo>
                    <a:pt x="22722" y="253999"/>
                  </a:lnTo>
                  <a:lnTo>
                    <a:pt x="10911" y="241299"/>
                  </a:lnTo>
                  <a:lnTo>
                    <a:pt x="2931" y="228599"/>
                  </a:lnTo>
                  <a:close/>
                </a:path>
                <a:path w="4114800" h="4102100">
                  <a:moveTo>
                    <a:pt x="22722" y="177799"/>
                  </a:moveTo>
                  <a:lnTo>
                    <a:pt x="49421" y="177799"/>
                  </a:lnTo>
                  <a:lnTo>
                    <a:pt x="59990" y="190499"/>
                  </a:lnTo>
                  <a:lnTo>
                    <a:pt x="68121" y="190499"/>
                  </a:lnTo>
                  <a:lnTo>
                    <a:pt x="73083" y="203199"/>
                  </a:lnTo>
                  <a:lnTo>
                    <a:pt x="2931" y="203199"/>
                  </a:lnTo>
                  <a:lnTo>
                    <a:pt x="10911" y="190499"/>
                  </a:lnTo>
                  <a:lnTo>
                    <a:pt x="22722" y="177799"/>
                  </a:lnTo>
                  <a:close/>
                </a:path>
                <a:path w="4114800" h="4102100">
                  <a:moveTo>
                    <a:pt x="4038716" y="0"/>
                  </a:moveTo>
                  <a:lnTo>
                    <a:pt x="4081303" y="0"/>
                  </a:lnTo>
                  <a:lnTo>
                    <a:pt x="4098722" y="12699"/>
                  </a:lnTo>
                  <a:lnTo>
                    <a:pt x="4110482" y="25399"/>
                  </a:lnTo>
                  <a:lnTo>
                    <a:pt x="4114799" y="50799"/>
                  </a:lnTo>
                  <a:lnTo>
                    <a:pt x="4111321" y="63499"/>
                  </a:lnTo>
                  <a:lnTo>
                    <a:pt x="4101740" y="88899"/>
                  </a:lnTo>
                  <a:lnTo>
                    <a:pt x="4087336" y="101599"/>
                  </a:lnTo>
                  <a:lnTo>
                    <a:pt x="4032722" y="101599"/>
                  </a:lnTo>
                  <a:lnTo>
                    <a:pt x="4018290" y="88899"/>
                  </a:lnTo>
                  <a:lnTo>
                    <a:pt x="4008699" y="63499"/>
                  </a:lnTo>
                  <a:lnTo>
                    <a:pt x="4005219" y="50799"/>
                  </a:lnTo>
                  <a:lnTo>
                    <a:pt x="4009536" y="25399"/>
                  </a:lnTo>
                  <a:lnTo>
                    <a:pt x="4021296" y="12699"/>
                  </a:lnTo>
                  <a:lnTo>
                    <a:pt x="4038716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70632" y="3001785"/>
              <a:ext cx="3362324" cy="24860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-464" y="13164"/>
            <a:ext cx="4598035" cy="5370195"/>
            <a:chOff x="-464" y="13164"/>
            <a:chExt cx="4598035" cy="5370195"/>
          </a:xfrm>
        </p:grpSpPr>
        <p:sp>
          <p:nvSpPr>
            <p:cNvPr id="10" name="object 10"/>
            <p:cNvSpPr/>
            <p:nvPr/>
          </p:nvSpPr>
          <p:spPr>
            <a:xfrm>
              <a:off x="-4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12249" y="4038599"/>
                  </a:moveTo>
                  <a:lnTo>
                    <a:pt x="271493" y="4038599"/>
                  </a:lnTo>
                  <a:lnTo>
                    <a:pt x="262665" y="4051299"/>
                  </a:lnTo>
                  <a:lnTo>
                    <a:pt x="256832" y="4063999"/>
                  </a:lnTo>
                  <a:lnTo>
                    <a:pt x="254725" y="4076699"/>
                  </a:lnTo>
                  <a:lnTo>
                    <a:pt x="257656" y="4089399"/>
                  </a:lnTo>
                  <a:lnTo>
                    <a:pt x="265637" y="4102099"/>
                  </a:lnTo>
                  <a:lnTo>
                    <a:pt x="318105" y="4102099"/>
                  </a:lnTo>
                  <a:lnTo>
                    <a:pt x="326085" y="4089399"/>
                  </a:lnTo>
                  <a:lnTo>
                    <a:pt x="329016" y="4076699"/>
                  </a:lnTo>
                  <a:lnTo>
                    <a:pt x="326909" y="4063999"/>
                  </a:lnTo>
                  <a:lnTo>
                    <a:pt x="321076" y="4051299"/>
                  </a:lnTo>
                  <a:lnTo>
                    <a:pt x="312249" y="4038599"/>
                  </a:lnTo>
                  <a:close/>
                </a:path>
                <a:path w="4114800" h="4102100">
                  <a:moveTo>
                    <a:pt x="301157" y="1422399"/>
                  </a:moveTo>
                  <a:lnTo>
                    <a:pt x="282584" y="1422399"/>
                  </a:lnTo>
                  <a:lnTo>
                    <a:pt x="282584" y="4038599"/>
                  </a:lnTo>
                  <a:lnTo>
                    <a:pt x="301157" y="4038599"/>
                  </a:lnTo>
                  <a:lnTo>
                    <a:pt x="301157" y="1422399"/>
                  </a:lnTo>
                  <a:close/>
                </a:path>
                <a:path w="4114800" h="4102100">
                  <a:moveTo>
                    <a:pt x="863860" y="3251199"/>
                  </a:moveTo>
                  <a:lnTo>
                    <a:pt x="823105" y="3251199"/>
                  </a:lnTo>
                  <a:lnTo>
                    <a:pt x="814277" y="3263899"/>
                  </a:lnTo>
                  <a:lnTo>
                    <a:pt x="808444" y="3276599"/>
                  </a:lnTo>
                  <a:lnTo>
                    <a:pt x="806337" y="3289299"/>
                  </a:lnTo>
                  <a:lnTo>
                    <a:pt x="809268" y="3301999"/>
                  </a:lnTo>
                  <a:lnTo>
                    <a:pt x="817248" y="3314699"/>
                  </a:lnTo>
                  <a:lnTo>
                    <a:pt x="829059" y="3327399"/>
                  </a:lnTo>
                  <a:lnTo>
                    <a:pt x="857905" y="3327399"/>
                  </a:lnTo>
                  <a:lnTo>
                    <a:pt x="869716" y="3314699"/>
                  </a:lnTo>
                  <a:lnTo>
                    <a:pt x="877697" y="3301999"/>
                  </a:lnTo>
                  <a:lnTo>
                    <a:pt x="880628" y="3289299"/>
                  </a:lnTo>
                  <a:lnTo>
                    <a:pt x="878521" y="3276599"/>
                  </a:lnTo>
                  <a:lnTo>
                    <a:pt x="872688" y="3263899"/>
                  </a:lnTo>
                  <a:lnTo>
                    <a:pt x="863860" y="3251199"/>
                  </a:lnTo>
                  <a:close/>
                </a:path>
                <a:path w="4114800" h="4102100">
                  <a:moveTo>
                    <a:pt x="586376" y="2501899"/>
                  </a:moveTo>
                  <a:lnTo>
                    <a:pt x="560526" y="2501899"/>
                  </a:lnTo>
                  <a:lnTo>
                    <a:pt x="834196" y="2781299"/>
                  </a:lnTo>
                  <a:lnTo>
                    <a:pt x="834196" y="3251199"/>
                  </a:lnTo>
                  <a:lnTo>
                    <a:pt x="852769" y="3251199"/>
                  </a:lnTo>
                  <a:lnTo>
                    <a:pt x="852769" y="2781299"/>
                  </a:lnTo>
                  <a:lnTo>
                    <a:pt x="853047" y="2768599"/>
                  </a:lnTo>
                  <a:lnTo>
                    <a:pt x="852304" y="2768599"/>
                  </a:lnTo>
                  <a:lnTo>
                    <a:pt x="586376" y="2501899"/>
                  </a:lnTo>
                  <a:close/>
                </a:path>
                <a:path w="4114800" h="4102100">
                  <a:moveTo>
                    <a:pt x="561106" y="2412999"/>
                  </a:moveTo>
                  <a:lnTo>
                    <a:pt x="496891" y="2412999"/>
                  </a:lnTo>
                  <a:lnTo>
                    <a:pt x="490228" y="2425699"/>
                  </a:lnTo>
                  <a:lnTo>
                    <a:pt x="478214" y="2438399"/>
                  </a:lnTo>
                  <a:lnTo>
                    <a:pt x="474209" y="2463799"/>
                  </a:lnTo>
                  <a:lnTo>
                    <a:pt x="478214" y="2476499"/>
                  </a:lnTo>
                  <a:lnTo>
                    <a:pt x="490228" y="2501899"/>
                  </a:lnTo>
                  <a:lnTo>
                    <a:pt x="506410" y="2514599"/>
                  </a:lnTo>
                  <a:lnTo>
                    <a:pt x="543195" y="2514599"/>
                  </a:lnTo>
                  <a:lnTo>
                    <a:pt x="560526" y="2501899"/>
                  </a:lnTo>
                  <a:lnTo>
                    <a:pt x="586376" y="2501899"/>
                  </a:lnTo>
                  <a:lnTo>
                    <a:pt x="573713" y="2489199"/>
                  </a:lnTo>
                  <a:lnTo>
                    <a:pt x="581912" y="2476499"/>
                  </a:lnTo>
                  <a:lnTo>
                    <a:pt x="583661" y="2451099"/>
                  </a:lnTo>
                  <a:lnTo>
                    <a:pt x="578949" y="2438399"/>
                  </a:lnTo>
                  <a:lnTo>
                    <a:pt x="567769" y="2425699"/>
                  </a:lnTo>
                  <a:lnTo>
                    <a:pt x="561106" y="2412999"/>
                  </a:lnTo>
                  <a:close/>
                </a:path>
                <a:path w="4114800" h="4102100">
                  <a:moveTo>
                    <a:pt x="64076" y="101599"/>
                  </a:moveTo>
                  <a:lnTo>
                    <a:pt x="45410" y="101599"/>
                  </a:lnTo>
                  <a:lnTo>
                    <a:pt x="45410" y="888999"/>
                  </a:lnTo>
                  <a:lnTo>
                    <a:pt x="46617" y="888999"/>
                  </a:lnTo>
                  <a:lnTo>
                    <a:pt x="47732" y="901699"/>
                  </a:lnTo>
                  <a:lnTo>
                    <a:pt x="49217" y="901699"/>
                  </a:lnTo>
                  <a:lnTo>
                    <a:pt x="519666" y="1295399"/>
                  </a:lnTo>
                  <a:lnTo>
                    <a:pt x="519666" y="2412999"/>
                  </a:lnTo>
                  <a:lnTo>
                    <a:pt x="538332" y="2412999"/>
                  </a:lnTo>
                  <a:lnTo>
                    <a:pt x="538424" y="1295399"/>
                  </a:lnTo>
                  <a:lnTo>
                    <a:pt x="535081" y="1295399"/>
                  </a:lnTo>
                  <a:lnTo>
                    <a:pt x="64076" y="888999"/>
                  </a:lnTo>
                  <a:lnTo>
                    <a:pt x="64076" y="101599"/>
                  </a:lnTo>
                  <a:close/>
                </a:path>
                <a:path w="4114800" h="4102100">
                  <a:moveTo>
                    <a:pt x="803684" y="2247899"/>
                  </a:moveTo>
                  <a:lnTo>
                    <a:pt x="762929" y="2247899"/>
                  </a:lnTo>
                  <a:lnTo>
                    <a:pt x="754101" y="2260599"/>
                  </a:lnTo>
                  <a:lnTo>
                    <a:pt x="748268" y="2273299"/>
                  </a:lnTo>
                  <a:lnTo>
                    <a:pt x="746161" y="2285999"/>
                  </a:lnTo>
                  <a:lnTo>
                    <a:pt x="749092" y="2298699"/>
                  </a:lnTo>
                  <a:lnTo>
                    <a:pt x="757072" y="2311399"/>
                  </a:lnTo>
                  <a:lnTo>
                    <a:pt x="768883" y="2324099"/>
                  </a:lnTo>
                  <a:lnTo>
                    <a:pt x="797729" y="2324099"/>
                  </a:lnTo>
                  <a:lnTo>
                    <a:pt x="809540" y="2311399"/>
                  </a:lnTo>
                  <a:lnTo>
                    <a:pt x="817521" y="2298699"/>
                  </a:lnTo>
                  <a:lnTo>
                    <a:pt x="820452" y="2285999"/>
                  </a:lnTo>
                  <a:lnTo>
                    <a:pt x="818345" y="2273299"/>
                  </a:lnTo>
                  <a:lnTo>
                    <a:pt x="812512" y="2260599"/>
                  </a:lnTo>
                  <a:lnTo>
                    <a:pt x="803684" y="2247899"/>
                  </a:lnTo>
                  <a:close/>
                </a:path>
                <a:path w="4114800" h="4102100">
                  <a:moveTo>
                    <a:pt x="821752" y="1854199"/>
                  </a:moveTo>
                  <a:lnTo>
                    <a:pt x="774670" y="1854199"/>
                  </a:lnTo>
                  <a:lnTo>
                    <a:pt x="773741" y="1866899"/>
                  </a:lnTo>
                  <a:lnTo>
                    <a:pt x="774020" y="1866899"/>
                  </a:lnTo>
                  <a:lnTo>
                    <a:pt x="774020" y="2247899"/>
                  </a:lnTo>
                  <a:lnTo>
                    <a:pt x="792593" y="2247899"/>
                  </a:lnTo>
                  <a:lnTo>
                    <a:pt x="792593" y="1866899"/>
                  </a:lnTo>
                  <a:lnTo>
                    <a:pt x="821752" y="1854199"/>
                  </a:lnTo>
                  <a:close/>
                </a:path>
                <a:path w="4114800" h="4102100">
                  <a:moveTo>
                    <a:pt x="998704" y="2120899"/>
                  </a:moveTo>
                  <a:lnTo>
                    <a:pt x="940293" y="2120899"/>
                  </a:lnTo>
                  <a:lnTo>
                    <a:pt x="934460" y="2133599"/>
                  </a:lnTo>
                  <a:lnTo>
                    <a:pt x="932353" y="2146299"/>
                  </a:lnTo>
                  <a:lnTo>
                    <a:pt x="935284" y="2158999"/>
                  </a:lnTo>
                  <a:lnTo>
                    <a:pt x="943264" y="2171699"/>
                  </a:lnTo>
                  <a:lnTo>
                    <a:pt x="955076" y="2184399"/>
                  </a:lnTo>
                  <a:lnTo>
                    <a:pt x="983921" y="2184399"/>
                  </a:lnTo>
                  <a:lnTo>
                    <a:pt x="995733" y="2171699"/>
                  </a:lnTo>
                  <a:lnTo>
                    <a:pt x="1003713" y="2158999"/>
                  </a:lnTo>
                  <a:lnTo>
                    <a:pt x="1006644" y="2146299"/>
                  </a:lnTo>
                  <a:lnTo>
                    <a:pt x="1004537" y="2133599"/>
                  </a:lnTo>
                  <a:lnTo>
                    <a:pt x="998704" y="2120899"/>
                  </a:lnTo>
                  <a:close/>
                </a:path>
                <a:path w="4114800" h="4102100">
                  <a:moveTo>
                    <a:pt x="1144640" y="190499"/>
                  </a:moveTo>
                  <a:lnTo>
                    <a:pt x="529045" y="190499"/>
                  </a:lnTo>
                  <a:lnTo>
                    <a:pt x="366719" y="355599"/>
                  </a:lnTo>
                  <a:lnTo>
                    <a:pt x="364212" y="355599"/>
                  </a:lnTo>
                  <a:lnTo>
                    <a:pt x="364490" y="368299"/>
                  </a:lnTo>
                  <a:lnTo>
                    <a:pt x="364490" y="812799"/>
                  </a:lnTo>
                  <a:lnTo>
                    <a:pt x="364676" y="825499"/>
                  </a:lnTo>
                  <a:lnTo>
                    <a:pt x="368112" y="825499"/>
                  </a:lnTo>
                  <a:lnTo>
                    <a:pt x="960212" y="1371599"/>
                  </a:lnTo>
                  <a:lnTo>
                    <a:pt x="960212" y="2108199"/>
                  </a:lnTo>
                  <a:lnTo>
                    <a:pt x="949121" y="2120899"/>
                  </a:lnTo>
                  <a:lnTo>
                    <a:pt x="989876" y="2120899"/>
                  </a:lnTo>
                  <a:lnTo>
                    <a:pt x="978785" y="2108199"/>
                  </a:lnTo>
                  <a:lnTo>
                    <a:pt x="978785" y="1358899"/>
                  </a:lnTo>
                  <a:lnTo>
                    <a:pt x="975720" y="1358899"/>
                  </a:lnTo>
                  <a:lnTo>
                    <a:pt x="383063" y="812799"/>
                  </a:lnTo>
                  <a:lnTo>
                    <a:pt x="383063" y="368299"/>
                  </a:lnTo>
                  <a:lnTo>
                    <a:pt x="537774" y="215899"/>
                  </a:lnTo>
                  <a:lnTo>
                    <a:pt x="1169970" y="215899"/>
                  </a:lnTo>
                  <a:lnTo>
                    <a:pt x="1144640" y="190499"/>
                  </a:lnTo>
                  <a:close/>
                </a:path>
                <a:path w="4114800" h="4102100">
                  <a:moveTo>
                    <a:pt x="877958" y="1765299"/>
                  </a:moveTo>
                  <a:lnTo>
                    <a:pt x="836425" y="1765299"/>
                  </a:lnTo>
                  <a:lnTo>
                    <a:pt x="821503" y="1777999"/>
                  </a:lnTo>
                  <a:lnTo>
                    <a:pt x="812257" y="1803399"/>
                  </a:lnTo>
                  <a:lnTo>
                    <a:pt x="809105" y="1816099"/>
                  </a:lnTo>
                  <a:lnTo>
                    <a:pt x="812466" y="1841499"/>
                  </a:lnTo>
                  <a:lnTo>
                    <a:pt x="778013" y="1854199"/>
                  </a:lnTo>
                  <a:lnTo>
                    <a:pt x="821752" y="1854199"/>
                  </a:lnTo>
                  <a:lnTo>
                    <a:pt x="836393" y="1866899"/>
                  </a:lnTo>
                  <a:lnTo>
                    <a:pt x="891214" y="1866899"/>
                  </a:lnTo>
                  <a:lnTo>
                    <a:pt x="907512" y="1854199"/>
                  </a:lnTo>
                  <a:lnTo>
                    <a:pt x="916705" y="1828799"/>
                  </a:lnTo>
                  <a:lnTo>
                    <a:pt x="918168" y="1803399"/>
                  </a:lnTo>
                  <a:lnTo>
                    <a:pt x="911273" y="1790699"/>
                  </a:lnTo>
                  <a:lnTo>
                    <a:pt x="896809" y="1777999"/>
                  </a:lnTo>
                  <a:lnTo>
                    <a:pt x="877958" y="1765299"/>
                  </a:lnTo>
                  <a:close/>
                </a:path>
                <a:path w="4114800" h="4102100">
                  <a:moveTo>
                    <a:pt x="1223435" y="1612899"/>
                  </a:moveTo>
                  <a:lnTo>
                    <a:pt x="1165024" y="1612899"/>
                  </a:lnTo>
                  <a:lnTo>
                    <a:pt x="1159191" y="1625599"/>
                  </a:lnTo>
                  <a:lnTo>
                    <a:pt x="1157084" y="1638299"/>
                  </a:lnTo>
                  <a:lnTo>
                    <a:pt x="1160015" y="1650999"/>
                  </a:lnTo>
                  <a:lnTo>
                    <a:pt x="1167995" y="1663699"/>
                  </a:lnTo>
                  <a:lnTo>
                    <a:pt x="1179806" y="1676399"/>
                  </a:lnTo>
                  <a:lnTo>
                    <a:pt x="1208652" y="1676399"/>
                  </a:lnTo>
                  <a:lnTo>
                    <a:pt x="1220463" y="1663699"/>
                  </a:lnTo>
                  <a:lnTo>
                    <a:pt x="1228444" y="1650999"/>
                  </a:lnTo>
                  <a:lnTo>
                    <a:pt x="1231375" y="1638299"/>
                  </a:lnTo>
                  <a:lnTo>
                    <a:pt x="1229268" y="1625599"/>
                  </a:lnTo>
                  <a:lnTo>
                    <a:pt x="1223435" y="1612899"/>
                  </a:lnTo>
                  <a:close/>
                </a:path>
                <a:path w="4114800" h="4102100">
                  <a:moveTo>
                    <a:pt x="581328" y="368299"/>
                  </a:moveTo>
                  <a:lnTo>
                    <a:pt x="560034" y="380999"/>
                  </a:lnTo>
                  <a:lnTo>
                    <a:pt x="542615" y="393699"/>
                  </a:lnTo>
                  <a:lnTo>
                    <a:pt x="530855" y="406399"/>
                  </a:lnTo>
                  <a:lnTo>
                    <a:pt x="526538" y="431799"/>
                  </a:lnTo>
                  <a:lnTo>
                    <a:pt x="530016" y="444499"/>
                  </a:lnTo>
                  <a:lnTo>
                    <a:pt x="539597" y="457199"/>
                  </a:lnTo>
                  <a:lnTo>
                    <a:pt x="554001" y="469899"/>
                  </a:lnTo>
                  <a:lnTo>
                    <a:pt x="571948" y="482599"/>
                  </a:lnTo>
                  <a:lnTo>
                    <a:pt x="571948" y="761999"/>
                  </a:lnTo>
                  <a:lnTo>
                    <a:pt x="575198" y="761999"/>
                  </a:lnTo>
                  <a:lnTo>
                    <a:pt x="1184943" y="1371599"/>
                  </a:lnTo>
                  <a:lnTo>
                    <a:pt x="1184943" y="1600199"/>
                  </a:lnTo>
                  <a:lnTo>
                    <a:pt x="1173851" y="1612899"/>
                  </a:lnTo>
                  <a:lnTo>
                    <a:pt x="1214607" y="1612899"/>
                  </a:lnTo>
                  <a:lnTo>
                    <a:pt x="1203516" y="1600199"/>
                  </a:lnTo>
                  <a:lnTo>
                    <a:pt x="1203516" y="1371599"/>
                  </a:lnTo>
                  <a:lnTo>
                    <a:pt x="1203794" y="1371599"/>
                  </a:lnTo>
                  <a:lnTo>
                    <a:pt x="1203051" y="1358899"/>
                  </a:lnTo>
                  <a:lnTo>
                    <a:pt x="590614" y="749299"/>
                  </a:lnTo>
                  <a:lnTo>
                    <a:pt x="590614" y="482599"/>
                  </a:lnTo>
                  <a:lnTo>
                    <a:pt x="608615" y="469899"/>
                  </a:lnTo>
                  <a:lnTo>
                    <a:pt x="623047" y="457199"/>
                  </a:lnTo>
                  <a:lnTo>
                    <a:pt x="632638" y="444499"/>
                  </a:lnTo>
                  <a:lnTo>
                    <a:pt x="636117" y="431799"/>
                  </a:lnTo>
                  <a:lnTo>
                    <a:pt x="631801" y="406399"/>
                  </a:lnTo>
                  <a:lnTo>
                    <a:pt x="620040" y="393699"/>
                  </a:lnTo>
                  <a:lnTo>
                    <a:pt x="602621" y="380999"/>
                  </a:lnTo>
                  <a:lnTo>
                    <a:pt x="581328" y="368299"/>
                  </a:lnTo>
                  <a:close/>
                </a:path>
                <a:path w="4114800" h="4102100">
                  <a:moveTo>
                    <a:pt x="313164" y="1320799"/>
                  </a:moveTo>
                  <a:lnTo>
                    <a:pt x="270577" y="1320799"/>
                  </a:lnTo>
                  <a:lnTo>
                    <a:pt x="253158" y="1333499"/>
                  </a:lnTo>
                  <a:lnTo>
                    <a:pt x="241398" y="1346199"/>
                  </a:lnTo>
                  <a:lnTo>
                    <a:pt x="237081" y="1371599"/>
                  </a:lnTo>
                  <a:lnTo>
                    <a:pt x="240574" y="1396999"/>
                  </a:lnTo>
                  <a:lnTo>
                    <a:pt x="250186" y="1409699"/>
                  </a:lnTo>
                  <a:lnTo>
                    <a:pt x="264622" y="1422399"/>
                  </a:lnTo>
                  <a:lnTo>
                    <a:pt x="319158" y="1422399"/>
                  </a:lnTo>
                  <a:lnTo>
                    <a:pt x="333590" y="1409699"/>
                  </a:lnTo>
                  <a:lnTo>
                    <a:pt x="343181" y="1396999"/>
                  </a:lnTo>
                  <a:lnTo>
                    <a:pt x="346660" y="1371599"/>
                  </a:lnTo>
                  <a:lnTo>
                    <a:pt x="342344" y="1346199"/>
                  </a:lnTo>
                  <a:lnTo>
                    <a:pt x="330583" y="1333499"/>
                  </a:lnTo>
                  <a:lnTo>
                    <a:pt x="313164" y="1320799"/>
                  </a:lnTo>
                  <a:close/>
                </a:path>
                <a:path w="4114800" h="4102100">
                  <a:moveTo>
                    <a:pt x="1102351" y="380999"/>
                  </a:moveTo>
                  <a:lnTo>
                    <a:pt x="1078799" y="380999"/>
                  </a:lnTo>
                  <a:lnTo>
                    <a:pt x="1409488" y="711199"/>
                  </a:lnTo>
                  <a:lnTo>
                    <a:pt x="1868607" y="711199"/>
                  </a:lnTo>
                  <a:lnTo>
                    <a:pt x="1968714" y="888999"/>
                  </a:lnTo>
                  <a:lnTo>
                    <a:pt x="2700389" y="888999"/>
                  </a:lnTo>
                  <a:lnTo>
                    <a:pt x="2703625" y="901699"/>
                  </a:lnTo>
                  <a:lnTo>
                    <a:pt x="2709211" y="914399"/>
                  </a:lnTo>
                  <a:lnTo>
                    <a:pt x="2717026" y="927099"/>
                  </a:lnTo>
                  <a:lnTo>
                    <a:pt x="2726948" y="927099"/>
                  </a:lnTo>
                  <a:lnTo>
                    <a:pt x="2747615" y="939799"/>
                  </a:lnTo>
                  <a:lnTo>
                    <a:pt x="2768516" y="939799"/>
                  </a:lnTo>
                  <a:lnTo>
                    <a:pt x="2787346" y="927099"/>
                  </a:lnTo>
                  <a:lnTo>
                    <a:pt x="2801796" y="914399"/>
                  </a:lnTo>
                  <a:lnTo>
                    <a:pt x="2808404" y="888999"/>
                  </a:lnTo>
                  <a:lnTo>
                    <a:pt x="2808204" y="876299"/>
                  </a:lnTo>
                  <a:lnTo>
                    <a:pt x="1982087" y="876299"/>
                  </a:lnTo>
                  <a:lnTo>
                    <a:pt x="1881979" y="698499"/>
                  </a:lnTo>
                  <a:lnTo>
                    <a:pt x="1419517" y="698499"/>
                  </a:lnTo>
                  <a:lnTo>
                    <a:pt x="1102351" y="380999"/>
                  </a:lnTo>
                  <a:close/>
                </a:path>
                <a:path w="4114800" h="4102100">
                  <a:moveTo>
                    <a:pt x="3482535" y="571499"/>
                  </a:moveTo>
                  <a:lnTo>
                    <a:pt x="3433456" y="571499"/>
                  </a:lnTo>
                  <a:lnTo>
                    <a:pt x="3425325" y="584199"/>
                  </a:lnTo>
                  <a:lnTo>
                    <a:pt x="3420362" y="596899"/>
                  </a:lnTo>
                  <a:lnTo>
                    <a:pt x="2907382" y="596899"/>
                  </a:lnTo>
                  <a:lnTo>
                    <a:pt x="2773287" y="825499"/>
                  </a:lnTo>
                  <a:lnTo>
                    <a:pt x="2736014" y="825499"/>
                  </a:lnTo>
                  <a:lnTo>
                    <a:pt x="2719601" y="838199"/>
                  </a:lnTo>
                  <a:lnTo>
                    <a:pt x="2706889" y="850899"/>
                  </a:lnTo>
                  <a:lnTo>
                    <a:pt x="2703546" y="863599"/>
                  </a:lnTo>
                  <a:lnTo>
                    <a:pt x="2701317" y="863599"/>
                  </a:lnTo>
                  <a:lnTo>
                    <a:pt x="2700296" y="876299"/>
                  </a:lnTo>
                  <a:lnTo>
                    <a:pt x="2808204" y="876299"/>
                  </a:lnTo>
                  <a:lnTo>
                    <a:pt x="2801666" y="850899"/>
                  </a:lnTo>
                  <a:lnTo>
                    <a:pt x="2789259" y="838199"/>
                  </a:lnTo>
                  <a:lnTo>
                    <a:pt x="2920755" y="609599"/>
                  </a:lnTo>
                  <a:lnTo>
                    <a:pt x="3493446" y="609599"/>
                  </a:lnTo>
                  <a:lnTo>
                    <a:pt x="3490515" y="584199"/>
                  </a:lnTo>
                  <a:lnTo>
                    <a:pt x="3482535" y="571499"/>
                  </a:lnTo>
                  <a:close/>
                </a:path>
                <a:path w="4114800" h="4102100">
                  <a:moveTo>
                    <a:pt x="809015" y="660399"/>
                  </a:moveTo>
                  <a:lnTo>
                    <a:pt x="754440" y="660399"/>
                  </a:lnTo>
                  <a:lnTo>
                    <a:pt x="740009" y="673099"/>
                  </a:lnTo>
                  <a:lnTo>
                    <a:pt x="730418" y="698499"/>
                  </a:lnTo>
                  <a:lnTo>
                    <a:pt x="726938" y="711199"/>
                  </a:lnTo>
                  <a:lnTo>
                    <a:pt x="731255" y="736599"/>
                  </a:lnTo>
                  <a:lnTo>
                    <a:pt x="743015" y="749299"/>
                  </a:lnTo>
                  <a:lnTo>
                    <a:pt x="760434" y="761999"/>
                  </a:lnTo>
                  <a:lnTo>
                    <a:pt x="803021" y="761999"/>
                  </a:lnTo>
                  <a:lnTo>
                    <a:pt x="820440" y="749299"/>
                  </a:lnTo>
                  <a:lnTo>
                    <a:pt x="832201" y="736599"/>
                  </a:lnTo>
                  <a:lnTo>
                    <a:pt x="836518" y="711199"/>
                  </a:lnTo>
                  <a:lnTo>
                    <a:pt x="833038" y="698499"/>
                  </a:lnTo>
                  <a:lnTo>
                    <a:pt x="823447" y="673099"/>
                  </a:lnTo>
                  <a:lnTo>
                    <a:pt x="809015" y="660399"/>
                  </a:lnTo>
                  <a:close/>
                </a:path>
                <a:path w="4114800" h="4102100">
                  <a:moveTo>
                    <a:pt x="1089664" y="368299"/>
                  </a:moveTo>
                  <a:lnTo>
                    <a:pt x="772441" y="368299"/>
                  </a:lnTo>
                  <a:lnTo>
                    <a:pt x="772441" y="660399"/>
                  </a:lnTo>
                  <a:lnTo>
                    <a:pt x="791014" y="660399"/>
                  </a:lnTo>
                  <a:lnTo>
                    <a:pt x="791014" y="380999"/>
                  </a:lnTo>
                  <a:lnTo>
                    <a:pt x="1102351" y="380999"/>
                  </a:lnTo>
                  <a:lnTo>
                    <a:pt x="1089664" y="368299"/>
                  </a:lnTo>
                  <a:close/>
                </a:path>
                <a:path w="4114800" h="4102100">
                  <a:moveTo>
                    <a:pt x="220950" y="622299"/>
                  </a:moveTo>
                  <a:lnTo>
                    <a:pt x="178363" y="622299"/>
                  </a:lnTo>
                  <a:lnTo>
                    <a:pt x="199657" y="634999"/>
                  </a:lnTo>
                  <a:lnTo>
                    <a:pt x="220950" y="622299"/>
                  </a:lnTo>
                  <a:close/>
                </a:path>
                <a:path w="4114800" h="4102100">
                  <a:moveTo>
                    <a:pt x="3493446" y="609599"/>
                  </a:moveTo>
                  <a:lnTo>
                    <a:pt x="3420362" y="609599"/>
                  </a:lnTo>
                  <a:lnTo>
                    <a:pt x="3425273" y="622299"/>
                  </a:lnTo>
                  <a:lnTo>
                    <a:pt x="3433387" y="634999"/>
                  </a:lnTo>
                  <a:lnTo>
                    <a:pt x="3482535" y="634999"/>
                  </a:lnTo>
                  <a:lnTo>
                    <a:pt x="3490515" y="622299"/>
                  </a:lnTo>
                  <a:lnTo>
                    <a:pt x="3493446" y="609599"/>
                  </a:lnTo>
                  <a:close/>
                </a:path>
                <a:path w="4114800" h="4102100">
                  <a:moveTo>
                    <a:pt x="1510431" y="38099"/>
                  </a:moveTo>
                  <a:lnTo>
                    <a:pt x="393092" y="38099"/>
                  </a:lnTo>
                  <a:lnTo>
                    <a:pt x="193528" y="241299"/>
                  </a:lnTo>
                  <a:lnTo>
                    <a:pt x="190370" y="241299"/>
                  </a:lnTo>
                  <a:lnTo>
                    <a:pt x="190370" y="520699"/>
                  </a:lnTo>
                  <a:lnTo>
                    <a:pt x="172369" y="533399"/>
                  </a:lnTo>
                  <a:lnTo>
                    <a:pt x="157938" y="546099"/>
                  </a:lnTo>
                  <a:lnTo>
                    <a:pt x="148347" y="558799"/>
                  </a:lnTo>
                  <a:lnTo>
                    <a:pt x="144867" y="571499"/>
                  </a:lnTo>
                  <a:lnTo>
                    <a:pt x="149184" y="596899"/>
                  </a:lnTo>
                  <a:lnTo>
                    <a:pt x="160944" y="622299"/>
                  </a:lnTo>
                  <a:lnTo>
                    <a:pt x="238369" y="622299"/>
                  </a:lnTo>
                  <a:lnTo>
                    <a:pt x="250130" y="596899"/>
                  </a:lnTo>
                  <a:lnTo>
                    <a:pt x="254447" y="571499"/>
                  </a:lnTo>
                  <a:lnTo>
                    <a:pt x="250967" y="558799"/>
                  </a:lnTo>
                  <a:lnTo>
                    <a:pt x="241376" y="546099"/>
                  </a:lnTo>
                  <a:lnTo>
                    <a:pt x="226944" y="533399"/>
                  </a:lnTo>
                  <a:lnTo>
                    <a:pt x="208943" y="520699"/>
                  </a:lnTo>
                  <a:lnTo>
                    <a:pt x="208943" y="241299"/>
                  </a:lnTo>
                  <a:lnTo>
                    <a:pt x="401264" y="50799"/>
                  </a:lnTo>
                  <a:lnTo>
                    <a:pt x="1522954" y="50799"/>
                  </a:lnTo>
                  <a:lnTo>
                    <a:pt x="1510431" y="38099"/>
                  </a:lnTo>
                  <a:close/>
                </a:path>
                <a:path w="4114800" h="4102100">
                  <a:moveTo>
                    <a:pt x="1169970" y="215899"/>
                  </a:moveTo>
                  <a:lnTo>
                    <a:pt x="1134518" y="215899"/>
                  </a:lnTo>
                  <a:lnTo>
                    <a:pt x="1465020" y="546099"/>
                  </a:lnTo>
                  <a:lnTo>
                    <a:pt x="2207189" y="546099"/>
                  </a:lnTo>
                  <a:lnTo>
                    <a:pt x="2213714" y="558799"/>
                  </a:lnTo>
                  <a:lnTo>
                    <a:pt x="2225750" y="571499"/>
                  </a:lnTo>
                  <a:lnTo>
                    <a:pt x="2242017" y="584199"/>
                  </a:lnTo>
                  <a:lnTo>
                    <a:pt x="2282529" y="584199"/>
                  </a:lnTo>
                  <a:lnTo>
                    <a:pt x="2299948" y="571499"/>
                  </a:lnTo>
                  <a:lnTo>
                    <a:pt x="2311709" y="558799"/>
                  </a:lnTo>
                  <a:lnTo>
                    <a:pt x="2316025" y="533399"/>
                  </a:lnTo>
                  <a:lnTo>
                    <a:pt x="2313867" y="520699"/>
                  </a:lnTo>
                  <a:lnTo>
                    <a:pt x="1473935" y="520699"/>
                  </a:lnTo>
                  <a:lnTo>
                    <a:pt x="1169970" y="215899"/>
                  </a:lnTo>
                  <a:close/>
                </a:path>
                <a:path w="4114800" h="4102100">
                  <a:moveTo>
                    <a:pt x="2282529" y="482599"/>
                  </a:moveTo>
                  <a:lnTo>
                    <a:pt x="2242019" y="482599"/>
                  </a:lnTo>
                  <a:lnTo>
                    <a:pt x="2225761" y="495299"/>
                  </a:lnTo>
                  <a:lnTo>
                    <a:pt x="2213753" y="507999"/>
                  </a:lnTo>
                  <a:lnTo>
                    <a:pt x="2207282" y="520699"/>
                  </a:lnTo>
                  <a:lnTo>
                    <a:pt x="2313867" y="520699"/>
                  </a:lnTo>
                  <a:lnTo>
                    <a:pt x="2311709" y="507999"/>
                  </a:lnTo>
                  <a:lnTo>
                    <a:pt x="2299948" y="495299"/>
                  </a:lnTo>
                  <a:lnTo>
                    <a:pt x="2282529" y="482599"/>
                  </a:lnTo>
                  <a:close/>
                </a:path>
                <a:path w="4114800" h="4102100">
                  <a:moveTo>
                    <a:pt x="1522954" y="50799"/>
                  </a:moveTo>
                  <a:lnTo>
                    <a:pt x="1499566" y="50799"/>
                  </a:lnTo>
                  <a:lnTo>
                    <a:pt x="1838612" y="393699"/>
                  </a:lnTo>
                  <a:lnTo>
                    <a:pt x="2815819" y="393699"/>
                  </a:lnTo>
                  <a:lnTo>
                    <a:pt x="2820729" y="406399"/>
                  </a:lnTo>
                  <a:lnTo>
                    <a:pt x="2828843" y="419099"/>
                  </a:lnTo>
                  <a:lnTo>
                    <a:pt x="2877991" y="419099"/>
                  </a:lnTo>
                  <a:lnTo>
                    <a:pt x="2885971" y="406399"/>
                  </a:lnTo>
                  <a:lnTo>
                    <a:pt x="2888902" y="380999"/>
                  </a:lnTo>
                  <a:lnTo>
                    <a:pt x="1848548" y="380999"/>
                  </a:lnTo>
                  <a:lnTo>
                    <a:pt x="1522954" y="50799"/>
                  </a:lnTo>
                  <a:close/>
                </a:path>
                <a:path w="4114800" h="4102100">
                  <a:moveTo>
                    <a:pt x="2877991" y="355599"/>
                  </a:moveTo>
                  <a:lnTo>
                    <a:pt x="2828912" y="355599"/>
                  </a:lnTo>
                  <a:lnTo>
                    <a:pt x="2820781" y="368299"/>
                  </a:lnTo>
                  <a:lnTo>
                    <a:pt x="2815819" y="380999"/>
                  </a:lnTo>
                  <a:lnTo>
                    <a:pt x="2888902" y="380999"/>
                  </a:lnTo>
                  <a:lnTo>
                    <a:pt x="2885971" y="368299"/>
                  </a:lnTo>
                  <a:lnTo>
                    <a:pt x="2877991" y="355599"/>
                  </a:lnTo>
                  <a:close/>
                </a:path>
                <a:path w="4114800" h="4102100">
                  <a:moveTo>
                    <a:pt x="1949580" y="165099"/>
                  </a:moveTo>
                  <a:lnTo>
                    <a:pt x="1909068" y="165099"/>
                  </a:lnTo>
                  <a:lnTo>
                    <a:pt x="1891649" y="177799"/>
                  </a:lnTo>
                  <a:lnTo>
                    <a:pt x="1879889" y="190499"/>
                  </a:lnTo>
                  <a:lnTo>
                    <a:pt x="1875572" y="215899"/>
                  </a:lnTo>
                  <a:lnTo>
                    <a:pt x="1879889" y="241299"/>
                  </a:lnTo>
                  <a:lnTo>
                    <a:pt x="1891649" y="253999"/>
                  </a:lnTo>
                  <a:lnTo>
                    <a:pt x="1909068" y="266699"/>
                  </a:lnTo>
                  <a:lnTo>
                    <a:pt x="1949619" y="266699"/>
                  </a:lnTo>
                  <a:lnTo>
                    <a:pt x="1965882" y="253999"/>
                  </a:lnTo>
                  <a:lnTo>
                    <a:pt x="1977896" y="241299"/>
                  </a:lnTo>
                  <a:lnTo>
                    <a:pt x="1984408" y="228599"/>
                  </a:lnTo>
                  <a:lnTo>
                    <a:pt x="4111868" y="228599"/>
                  </a:lnTo>
                  <a:lnTo>
                    <a:pt x="4114799" y="215899"/>
                  </a:lnTo>
                  <a:lnTo>
                    <a:pt x="4111868" y="203199"/>
                  </a:lnTo>
                  <a:lnTo>
                    <a:pt x="1984408" y="203199"/>
                  </a:lnTo>
                  <a:lnTo>
                    <a:pt x="1977883" y="190499"/>
                  </a:lnTo>
                  <a:lnTo>
                    <a:pt x="1965847" y="177799"/>
                  </a:lnTo>
                  <a:lnTo>
                    <a:pt x="1949580" y="165099"/>
                  </a:lnTo>
                  <a:close/>
                </a:path>
                <a:path w="4114800" h="4102100">
                  <a:moveTo>
                    <a:pt x="4111868" y="228599"/>
                  </a:moveTo>
                  <a:lnTo>
                    <a:pt x="4041715" y="228599"/>
                  </a:lnTo>
                  <a:lnTo>
                    <a:pt x="4046625" y="241299"/>
                  </a:lnTo>
                  <a:lnTo>
                    <a:pt x="4054739" y="241299"/>
                  </a:lnTo>
                  <a:lnTo>
                    <a:pt x="4065326" y="253999"/>
                  </a:lnTo>
                  <a:lnTo>
                    <a:pt x="4092076" y="253999"/>
                  </a:lnTo>
                  <a:lnTo>
                    <a:pt x="4103887" y="241299"/>
                  </a:lnTo>
                  <a:lnTo>
                    <a:pt x="4111868" y="228599"/>
                  </a:lnTo>
                  <a:close/>
                </a:path>
                <a:path w="4114800" h="4102100">
                  <a:moveTo>
                    <a:pt x="4092076" y="177799"/>
                  </a:moveTo>
                  <a:lnTo>
                    <a:pt x="4065378" y="177799"/>
                  </a:lnTo>
                  <a:lnTo>
                    <a:pt x="4054809" y="190499"/>
                  </a:lnTo>
                  <a:lnTo>
                    <a:pt x="4046677" y="190499"/>
                  </a:lnTo>
                  <a:lnTo>
                    <a:pt x="4041715" y="203199"/>
                  </a:lnTo>
                  <a:lnTo>
                    <a:pt x="4111868" y="203199"/>
                  </a:lnTo>
                  <a:lnTo>
                    <a:pt x="4103887" y="190499"/>
                  </a:lnTo>
                  <a:lnTo>
                    <a:pt x="4092076" y="177799"/>
                  </a:lnTo>
                  <a:close/>
                </a:path>
                <a:path w="4114800" h="4102100">
                  <a:moveTo>
                    <a:pt x="76083" y="0"/>
                  </a:moveTo>
                  <a:lnTo>
                    <a:pt x="33496" y="0"/>
                  </a:lnTo>
                  <a:lnTo>
                    <a:pt x="16077" y="12699"/>
                  </a:lnTo>
                  <a:lnTo>
                    <a:pt x="4316" y="25399"/>
                  </a:lnTo>
                  <a:lnTo>
                    <a:pt x="0" y="50799"/>
                  </a:lnTo>
                  <a:lnTo>
                    <a:pt x="3478" y="63499"/>
                  </a:lnTo>
                  <a:lnTo>
                    <a:pt x="13058" y="88899"/>
                  </a:lnTo>
                  <a:lnTo>
                    <a:pt x="27463" y="101599"/>
                  </a:lnTo>
                  <a:lnTo>
                    <a:pt x="82077" y="101599"/>
                  </a:lnTo>
                  <a:lnTo>
                    <a:pt x="96508" y="88899"/>
                  </a:lnTo>
                  <a:lnTo>
                    <a:pt x="106099" y="63499"/>
                  </a:lnTo>
                  <a:lnTo>
                    <a:pt x="109579" y="50799"/>
                  </a:lnTo>
                  <a:lnTo>
                    <a:pt x="105262" y="25399"/>
                  </a:lnTo>
                  <a:lnTo>
                    <a:pt x="93502" y="12699"/>
                  </a:lnTo>
                  <a:lnTo>
                    <a:pt x="76083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9018" y="3001785"/>
              <a:ext cx="3438524" cy="238124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92268" y="3142598"/>
            <a:ext cx="3733799" cy="209549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979711" y="2433081"/>
            <a:ext cx="657034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62755" algn="l"/>
                <a:tab pos="5911850" algn="l"/>
              </a:tabLst>
            </a:pPr>
            <a:r>
              <a:rPr sz="2050" spc="195" dirty="0">
                <a:latin typeface="Arial MT"/>
                <a:cs typeface="Arial MT"/>
              </a:rPr>
              <a:t>2.Topologi</a:t>
            </a:r>
            <a:r>
              <a:rPr sz="2050" spc="140" dirty="0">
                <a:latin typeface="Arial MT"/>
                <a:cs typeface="Arial MT"/>
              </a:rPr>
              <a:t> </a:t>
            </a:r>
            <a:r>
              <a:rPr sz="2050" spc="195" dirty="0">
                <a:latin typeface="Arial MT"/>
                <a:cs typeface="Arial MT"/>
              </a:rPr>
              <a:t>Star</a:t>
            </a:r>
            <a:r>
              <a:rPr sz="2050" dirty="0">
                <a:latin typeface="Arial MT"/>
                <a:cs typeface="Arial MT"/>
              </a:rPr>
              <a:t>	</a:t>
            </a:r>
            <a:r>
              <a:rPr sz="2050" spc="185" dirty="0">
                <a:latin typeface="Arial MT"/>
                <a:cs typeface="Arial MT"/>
              </a:rPr>
              <a:t>3.Topologi</a:t>
            </a:r>
            <a:r>
              <a:rPr sz="2050" dirty="0">
                <a:latin typeface="Arial MT"/>
                <a:cs typeface="Arial MT"/>
              </a:rPr>
              <a:t>	</a:t>
            </a:r>
            <a:r>
              <a:rPr sz="2050" spc="185" dirty="0">
                <a:latin typeface="Arial MT"/>
                <a:cs typeface="Arial MT"/>
              </a:rPr>
              <a:t>Tree</a:t>
            </a:r>
            <a:endParaRPr sz="205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42443" y="2963089"/>
            <a:ext cx="2971799" cy="258127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861716" y="2433081"/>
            <a:ext cx="150114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185" dirty="0">
                <a:latin typeface="Arial MT"/>
                <a:cs typeface="Arial MT"/>
              </a:rPr>
              <a:t>4.Topologi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511007" y="2433081"/>
            <a:ext cx="66357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175" dirty="0">
                <a:latin typeface="Arial MT"/>
                <a:cs typeface="Arial MT"/>
              </a:rPr>
              <a:t>Ring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58826" y="5921585"/>
            <a:ext cx="242887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160" dirty="0">
                <a:latin typeface="Arial MT"/>
                <a:cs typeface="Arial MT"/>
              </a:rPr>
              <a:t>6.</a:t>
            </a:r>
            <a:r>
              <a:rPr sz="2050" spc="120" dirty="0">
                <a:latin typeface="Arial MT"/>
                <a:cs typeface="Arial MT"/>
              </a:rPr>
              <a:t> </a:t>
            </a:r>
            <a:r>
              <a:rPr sz="2050" spc="204" dirty="0">
                <a:latin typeface="Arial MT"/>
                <a:cs typeface="Arial MT"/>
              </a:rPr>
              <a:t>Topologi</a:t>
            </a:r>
            <a:r>
              <a:rPr sz="2050" spc="125" dirty="0">
                <a:latin typeface="Arial MT"/>
                <a:cs typeface="Arial MT"/>
              </a:rPr>
              <a:t> </a:t>
            </a:r>
            <a:r>
              <a:rPr sz="2050" spc="200" dirty="0">
                <a:latin typeface="Arial MT"/>
                <a:cs typeface="Arial MT"/>
              </a:rPr>
              <a:t>Mesh</a:t>
            </a:r>
            <a:endParaRPr sz="205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219065" y="858180"/>
            <a:ext cx="2892425" cy="924560"/>
            <a:chOff x="12219065" y="858180"/>
            <a:chExt cx="2892425" cy="924560"/>
          </a:xfrm>
        </p:grpSpPr>
        <p:sp>
          <p:nvSpPr>
            <p:cNvPr id="19" name="object 19"/>
            <p:cNvSpPr/>
            <p:nvPr/>
          </p:nvSpPr>
          <p:spPr>
            <a:xfrm>
              <a:off x="12219064" y="1052435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5" h="598805">
                  <a:moveTo>
                    <a:pt x="1328597" y="154698"/>
                  </a:moveTo>
                  <a:lnTo>
                    <a:pt x="566191" y="154698"/>
                  </a:lnTo>
                  <a:lnTo>
                    <a:pt x="566191" y="299364"/>
                  </a:lnTo>
                  <a:lnTo>
                    <a:pt x="561886" y="347332"/>
                  </a:lnTo>
                  <a:lnTo>
                    <a:pt x="549465" y="392506"/>
                  </a:lnTo>
                  <a:lnTo>
                    <a:pt x="529678" y="434124"/>
                  </a:lnTo>
                  <a:lnTo>
                    <a:pt x="503313" y="471424"/>
                  </a:lnTo>
                  <a:lnTo>
                    <a:pt x="471119" y="503656"/>
                  </a:lnTo>
                  <a:lnTo>
                    <a:pt x="433832" y="530034"/>
                  </a:lnTo>
                  <a:lnTo>
                    <a:pt x="392252" y="549833"/>
                  </a:lnTo>
                  <a:lnTo>
                    <a:pt x="347103" y="562254"/>
                  </a:lnTo>
                  <a:lnTo>
                    <a:pt x="299173" y="566572"/>
                  </a:lnTo>
                  <a:lnTo>
                    <a:pt x="251231" y="562254"/>
                  </a:lnTo>
                  <a:lnTo>
                    <a:pt x="206095" y="549833"/>
                  </a:lnTo>
                  <a:lnTo>
                    <a:pt x="164503" y="530034"/>
                  </a:lnTo>
                  <a:lnTo>
                    <a:pt x="127228" y="503656"/>
                  </a:lnTo>
                  <a:lnTo>
                    <a:pt x="95021" y="471424"/>
                  </a:lnTo>
                  <a:lnTo>
                    <a:pt x="68656" y="434124"/>
                  </a:lnTo>
                  <a:lnTo>
                    <a:pt x="48882" y="392506"/>
                  </a:lnTo>
                  <a:lnTo>
                    <a:pt x="36449" y="347332"/>
                  </a:lnTo>
                  <a:lnTo>
                    <a:pt x="32143" y="299364"/>
                  </a:lnTo>
                  <a:lnTo>
                    <a:pt x="36449" y="251396"/>
                  </a:lnTo>
                  <a:lnTo>
                    <a:pt x="48882" y="206222"/>
                  </a:lnTo>
                  <a:lnTo>
                    <a:pt x="68656" y="164604"/>
                  </a:lnTo>
                  <a:lnTo>
                    <a:pt x="95021" y="127304"/>
                  </a:lnTo>
                  <a:lnTo>
                    <a:pt x="127228" y="95084"/>
                  </a:lnTo>
                  <a:lnTo>
                    <a:pt x="164503" y="68694"/>
                  </a:lnTo>
                  <a:lnTo>
                    <a:pt x="206095" y="48907"/>
                  </a:lnTo>
                  <a:lnTo>
                    <a:pt x="251231" y="36474"/>
                  </a:lnTo>
                  <a:lnTo>
                    <a:pt x="299173" y="32169"/>
                  </a:lnTo>
                  <a:lnTo>
                    <a:pt x="347103" y="36474"/>
                  </a:lnTo>
                  <a:lnTo>
                    <a:pt x="392252" y="48907"/>
                  </a:lnTo>
                  <a:lnTo>
                    <a:pt x="433832" y="68694"/>
                  </a:lnTo>
                  <a:lnTo>
                    <a:pt x="471119" y="95084"/>
                  </a:lnTo>
                  <a:lnTo>
                    <a:pt x="503313" y="127304"/>
                  </a:lnTo>
                  <a:lnTo>
                    <a:pt x="529678" y="164604"/>
                  </a:lnTo>
                  <a:lnTo>
                    <a:pt x="549465" y="206222"/>
                  </a:lnTo>
                  <a:lnTo>
                    <a:pt x="561886" y="251396"/>
                  </a:lnTo>
                  <a:lnTo>
                    <a:pt x="566191" y="299364"/>
                  </a:lnTo>
                  <a:lnTo>
                    <a:pt x="566191" y="154698"/>
                  </a:lnTo>
                  <a:lnTo>
                    <a:pt x="561086" y="154698"/>
                  </a:lnTo>
                  <a:lnTo>
                    <a:pt x="561086" y="155778"/>
                  </a:lnTo>
                  <a:lnTo>
                    <a:pt x="540537" y="122682"/>
                  </a:lnTo>
                  <a:lnTo>
                    <a:pt x="510616" y="87782"/>
                  </a:lnTo>
                  <a:lnTo>
                    <a:pt x="475742" y="57835"/>
                  </a:lnTo>
                  <a:lnTo>
                    <a:pt x="436537" y="33464"/>
                  </a:lnTo>
                  <a:lnTo>
                    <a:pt x="433476" y="32169"/>
                  </a:lnTo>
                  <a:lnTo>
                    <a:pt x="393623" y="15278"/>
                  </a:lnTo>
                  <a:lnTo>
                    <a:pt x="347624" y="3924"/>
                  </a:lnTo>
                  <a:lnTo>
                    <a:pt x="299173" y="0"/>
                  </a:lnTo>
                  <a:lnTo>
                    <a:pt x="250710" y="3924"/>
                  </a:lnTo>
                  <a:lnTo>
                    <a:pt x="204711" y="15278"/>
                  </a:lnTo>
                  <a:lnTo>
                    <a:pt x="161798" y="33464"/>
                  </a:lnTo>
                  <a:lnTo>
                    <a:pt x="122605" y="57835"/>
                  </a:lnTo>
                  <a:lnTo>
                    <a:pt x="87718" y="87782"/>
                  </a:lnTo>
                  <a:lnTo>
                    <a:pt x="57797" y="122682"/>
                  </a:lnTo>
                  <a:lnTo>
                    <a:pt x="33439" y="161912"/>
                  </a:lnTo>
                  <a:lnTo>
                    <a:pt x="15278" y="204851"/>
                  </a:lnTo>
                  <a:lnTo>
                    <a:pt x="3924" y="250875"/>
                  </a:lnTo>
                  <a:lnTo>
                    <a:pt x="0" y="299364"/>
                  </a:lnTo>
                  <a:lnTo>
                    <a:pt x="3924" y="347865"/>
                  </a:lnTo>
                  <a:lnTo>
                    <a:pt x="15278" y="393890"/>
                  </a:lnTo>
                  <a:lnTo>
                    <a:pt x="33439" y="436829"/>
                  </a:lnTo>
                  <a:lnTo>
                    <a:pt x="57797" y="476059"/>
                  </a:lnTo>
                  <a:lnTo>
                    <a:pt x="87718" y="510959"/>
                  </a:lnTo>
                  <a:lnTo>
                    <a:pt x="122605" y="540905"/>
                  </a:lnTo>
                  <a:lnTo>
                    <a:pt x="161798" y="565277"/>
                  </a:lnTo>
                  <a:lnTo>
                    <a:pt x="204711" y="583450"/>
                  </a:lnTo>
                  <a:lnTo>
                    <a:pt x="250710" y="594817"/>
                  </a:lnTo>
                  <a:lnTo>
                    <a:pt x="299173" y="598741"/>
                  </a:lnTo>
                  <a:lnTo>
                    <a:pt x="347624" y="594817"/>
                  </a:lnTo>
                  <a:lnTo>
                    <a:pt x="393623" y="583450"/>
                  </a:lnTo>
                  <a:lnTo>
                    <a:pt x="433476" y="566572"/>
                  </a:lnTo>
                  <a:lnTo>
                    <a:pt x="436537" y="565277"/>
                  </a:lnTo>
                  <a:lnTo>
                    <a:pt x="475742" y="540905"/>
                  </a:lnTo>
                  <a:lnTo>
                    <a:pt x="510616" y="510959"/>
                  </a:lnTo>
                  <a:lnTo>
                    <a:pt x="540537" y="476059"/>
                  </a:lnTo>
                  <a:lnTo>
                    <a:pt x="564896" y="436829"/>
                  </a:lnTo>
                  <a:lnTo>
                    <a:pt x="583057" y="393890"/>
                  </a:lnTo>
                  <a:lnTo>
                    <a:pt x="594423" y="347865"/>
                  </a:lnTo>
                  <a:lnTo>
                    <a:pt x="594461" y="347332"/>
                  </a:lnTo>
                  <a:lnTo>
                    <a:pt x="598347" y="299364"/>
                  </a:lnTo>
                  <a:lnTo>
                    <a:pt x="594423" y="250875"/>
                  </a:lnTo>
                  <a:lnTo>
                    <a:pt x="583057" y="204851"/>
                  </a:lnTo>
                  <a:lnTo>
                    <a:pt x="570001" y="174002"/>
                  </a:lnTo>
                  <a:lnTo>
                    <a:pt x="1328597" y="174002"/>
                  </a:lnTo>
                  <a:lnTo>
                    <a:pt x="1328597" y="1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05804" y="1176857"/>
              <a:ext cx="79792" cy="7984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794425" y="1403045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765067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765067" y="0"/>
                  </a:lnTo>
                  <a:lnTo>
                    <a:pt x="765067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517571" y="1372773"/>
              <a:ext cx="79792" cy="7984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2795582" y="132892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80" h="19684">
                  <a:moveTo>
                    <a:pt x="817726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817726" y="0"/>
                  </a:lnTo>
                  <a:lnTo>
                    <a:pt x="817726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71419" y="1298621"/>
              <a:ext cx="79792" cy="7984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2720323" y="1535425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4" h="19684">
                  <a:moveTo>
                    <a:pt x="994445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994445" y="0"/>
                  </a:lnTo>
                  <a:lnTo>
                    <a:pt x="994445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672879" y="1505153"/>
              <a:ext cx="79792" cy="7984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2695504" y="113828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5" h="19684">
                  <a:moveTo>
                    <a:pt x="1671330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1671330" y="0"/>
                  </a:lnTo>
                  <a:lnTo>
                    <a:pt x="167133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324945" y="1108013"/>
              <a:ext cx="79792" cy="7984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4381675" y="89025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272151" y="11373"/>
                  </a:moveTo>
                  <a:lnTo>
                    <a:pt x="11366" y="272335"/>
                  </a:lnTo>
                  <a:lnTo>
                    <a:pt x="0" y="260961"/>
                  </a:lnTo>
                  <a:lnTo>
                    <a:pt x="260785" y="0"/>
                  </a:lnTo>
                  <a:lnTo>
                    <a:pt x="27215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613734" y="863874"/>
              <a:ext cx="66482" cy="6652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734047" y="858189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5" h="698500">
                  <a:moveTo>
                    <a:pt x="290347" y="418922"/>
                  </a:moveTo>
                  <a:lnTo>
                    <a:pt x="278980" y="407543"/>
                  </a:lnTo>
                  <a:lnTo>
                    <a:pt x="0" y="686701"/>
                  </a:lnTo>
                  <a:lnTo>
                    <a:pt x="11366" y="698080"/>
                  </a:lnTo>
                  <a:lnTo>
                    <a:pt x="290347" y="418922"/>
                  </a:lnTo>
                  <a:close/>
                </a:path>
                <a:path w="1377315" h="698500">
                  <a:moveTo>
                    <a:pt x="1286459" y="115036"/>
                  </a:moveTo>
                  <a:lnTo>
                    <a:pt x="1284884" y="107276"/>
                  </a:lnTo>
                  <a:lnTo>
                    <a:pt x="1280617" y="100939"/>
                  </a:lnTo>
                  <a:lnTo>
                    <a:pt x="1274279" y="96659"/>
                  </a:lnTo>
                  <a:lnTo>
                    <a:pt x="1266520" y="95097"/>
                  </a:lnTo>
                  <a:lnTo>
                    <a:pt x="1258773" y="96659"/>
                  </a:lnTo>
                  <a:lnTo>
                    <a:pt x="1252435" y="100939"/>
                  </a:lnTo>
                  <a:lnTo>
                    <a:pt x="1248156" y="107276"/>
                  </a:lnTo>
                  <a:lnTo>
                    <a:pt x="1247559" y="110185"/>
                  </a:lnTo>
                  <a:lnTo>
                    <a:pt x="836701" y="110185"/>
                  </a:lnTo>
                  <a:lnTo>
                    <a:pt x="836701" y="119837"/>
                  </a:lnTo>
                  <a:lnTo>
                    <a:pt x="1247559" y="119837"/>
                  </a:lnTo>
                  <a:lnTo>
                    <a:pt x="1248156" y="122796"/>
                  </a:lnTo>
                  <a:lnTo>
                    <a:pt x="1252435" y="129133"/>
                  </a:lnTo>
                  <a:lnTo>
                    <a:pt x="1258773" y="133413"/>
                  </a:lnTo>
                  <a:lnTo>
                    <a:pt x="1266520" y="134988"/>
                  </a:lnTo>
                  <a:lnTo>
                    <a:pt x="1274292" y="133413"/>
                  </a:lnTo>
                  <a:lnTo>
                    <a:pt x="1280629" y="129133"/>
                  </a:lnTo>
                  <a:lnTo>
                    <a:pt x="1284897" y="122796"/>
                  </a:lnTo>
                  <a:lnTo>
                    <a:pt x="1286459" y="115036"/>
                  </a:lnTo>
                  <a:close/>
                </a:path>
                <a:path w="1377315" h="698500">
                  <a:moveTo>
                    <a:pt x="1350048" y="205054"/>
                  </a:moveTo>
                  <a:lnTo>
                    <a:pt x="1348473" y="197294"/>
                  </a:lnTo>
                  <a:lnTo>
                    <a:pt x="1344206" y="190944"/>
                  </a:lnTo>
                  <a:lnTo>
                    <a:pt x="1337868" y="186677"/>
                  </a:lnTo>
                  <a:lnTo>
                    <a:pt x="1330109" y="185102"/>
                  </a:lnTo>
                  <a:lnTo>
                    <a:pt x="1322362" y="186677"/>
                  </a:lnTo>
                  <a:lnTo>
                    <a:pt x="1316024" y="190944"/>
                  </a:lnTo>
                  <a:lnTo>
                    <a:pt x="1311744" y="197294"/>
                  </a:lnTo>
                  <a:lnTo>
                    <a:pt x="1311148" y="200228"/>
                  </a:lnTo>
                  <a:lnTo>
                    <a:pt x="762596" y="200228"/>
                  </a:lnTo>
                  <a:lnTo>
                    <a:pt x="762596" y="209880"/>
                  </a:lnTo>
                  <a:lnTo>
                    <a:pt x="1311148" y="209880"/>
                  </a:lnTo>
                  <a:lnTo>
                    <a:pt x="1311744" y="212801"/>
                  </a:lnTo>
                  <a:lnTo>
                    <a:pt x="1316024" y="219151"/>
                  </a:lnTo>
                  <a:lnTo>
                    <a:pt x="1322362" y="223431"/>
                  </a:lnTo>
                  <a:lnTo>
                    <a:pt x="1330109" y="224993"/>
                  </a:lnTo>
                  <a:lnTo>
                    <a:pt x="1337881" y="223431"/>
                  </a:lnTo>
                  <a:lnTo>
                    <a:pt x="1344218" y="219151"/>
                  </a:lnTo>
                  <a:lnTo>
                    <a:pt x="1348486" y="212801"/>
                  </a:lnTo>
                  <a:lnTo>
                    <a:pt x="1350048" y="205054"/>
                  </a:lnTo>
                  <a:close/>
                </a:path>
                <a:path w="1377315" h="698500">
                  <a:moveTo>
                    <a:pt x="1377175" y="19939"/>
                  </a:moveTo>
                  <a:lnTo>
                    <a:pt x="1375613" y="12179"/>
                  </a:lnTo>
                  <a:lnTo>
                    <a:pt x="1371333" y="5842"/>
                  </a:lnTo>
                  <a:lnTo>
                    <a:pt x="1364996" y="1562"/>
                  </a:lnTo>
                  <a:lnTo>
                    <a:pt x="1357249" y="0"/>
                  </a:lnTo>
                  <a:lnTo>
                    <a:pt x="1349489" y="1562"/>
                  </a:lnTo>
                  <a:lnTo>
                    <a:pt x="1343152" y="5842"/>
                  </a:lnTo>
                  <a:lnTo>
                    <a:pt x="1338884" y="12179"/>
                  </a:lnTo>
                  <a:lnTo>
                    <a:pt x="1338287" y="15113"/>
                  </a:lnTo>
                  <a:lnTo>
                    <a:pt x="922947" y="15113"/>
                  </a:lnTo>
                  <a:lnTo>
                    <a:pt x="922947" y="24765"/>
                  </a:lnTo>
                  <a:lnTo>
                    <a:pt x="1338287" y="24765"/>
                  </a:lnTo>
                  <a:lnTo>
                    <a:pt x="1338884" y="27698"/>
                  </a:lnTo>
                  <a:lnTo>
                    <a:pt x="1343152" y="34036"/>
                  </a:lnTo>
                  <a:lnTo>
                    <a:pt x="1349489" y="38315"/>
                  </a:lnTo>
                  <a:lnTo>
                    <a:pt x="1357249" y="39890"/>
                  </a:lnTo>
                  <a:lnTo>
                    <a:pt x="1365008" y="38315"/>
                  </a:lnTo>
                  <a:lnTo>
                    <a:pt x="1371346" y="34036"/>
                  </a:lnTo>
                  <a:lnTo>
                    <a:pt x="1375613" y="27698"/>
                  </a:lnTo>
                  <a:lnTo>
                    <a:pt x="1377175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84333" y="1239331"/>
              <a:ext cx="66482" cy="6652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3580826" y="1405371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339712" y="328567"/>
                  </a:moveTo>
                  <a:lnTo>
                    <a:pt x="328345" y="339941"/>
                  </a:lnTo>
                  <a:lnTo>
                    <a:pt x="0" y="11373"/>
                  </a:lnTo>
                  <a:lnTo>
                    <a:pt x="11366" y="0"/>
                  </a:lnTo>
                  <a:lnTo>
                    <a:pt x="339712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80462" y="1705219"/>
              <a:ext cx="66482" cy="665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570252" y="93919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359" y="11373"/>
                  </a:moveTo>
                  <a:lnTo>
                    <a:pt x="11366" y="288554"/>
                  </a:lnTo>
                  <a:lnTo>
                    <a:pt x="0" y="277180"/>
                  </a:lnTo>
                  <a:lnTo>
                    <a:pt x="276993" y="0"/>
                  </a:lnTo>
                  <a:lnTo>
                    <a:pt x="288359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818544" y="912805"/>
              <a:ext cx="66482" cy="6652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3633314" y="102516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322571" y="11373"/>
                  </a:moveTo>
                  <a:lnTo>
                    <a:pt x="11366" y="322789"/>
                  </a:lnTo>
                  <a:lnTo>
                    <a:pt x="0" y="311415"/>
                  </a:lnTo>
                  <a:lnTo>
                    <a:pt x="311205" y="0"/>
                  </a:lnTo>
                  <a:lnTo>
                    <a:pt x="32257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915793" y="998731"/>
              <a:ext cx="66482" cy="6652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3856373" y="91621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314452" y="422363"/>
                  </a:moveTo>
                  <a:lnTo>
                    <a:pt x="312877" y="414604"/>
                  </a:lnTo>
                  <a:lnTo>
                    <a:pt x="308610" y="408266"/>
                  </a:lnTo>
                  <a:lnTo>
                    <a:pt x="302272" y="403987"/>
                  </a:lnTo>
                  <a:lnTo>
                    <a:pt x="294513" y="402424"/>
                  </a:lnTo>
                  <a:lnTo>
                    <a:pt x="286766" y="403987"/>
                  </a:lnTo>
                  <a:lnTo>
                    <a:pt x="280428" y="408266"/>
                  </a:lnTo>
                  <a:lnTo>
                    <a:pt x="276148" y="414604"/>
                  </a:lnTo>
                  <a:lnTo>
                    <a:pt x="275551" y="417537"/>
                  </a:lnTo>
                  <a:lnTo>
                    <a:pt x="89954" y="417537"/>
                  </a:lnTo>
                  <a:lnTo>
                    <a:pt x="89954" y="427189"/>
                  </a:lnTo>
                  <a:lnTo>
                    <a:pt x="275551" y="427189"/>
                  </a:lnTo>
                  <a:lnTo>
                    <a:pt x="276148" y="430123"/>
                  </a:lnTo>
                  <a:lnTo>
                    <a:pt x="280428" y="436460"/>
                  </a:lnTo>
                  <a:lnTo>
                    <a:pt x="286766" y="440740"/>
                  </a:lnTo>
                  <a:lnTo>
                    <a:pt x="294513" y="442315"/>
                  </a:lnTo>
                  <a:lnTo>
                    <a:pt x="302285" y="440740"/>
                  </a:lnTo>
                  <a:lnTo>
                    <a:pt x="308610" y="436460"/>
                  </a:lnTo>
                  <a:lnTo>
                    <a:pt x="312877" y="430123"/>
                  </a:lnTo>
                  <a:lnTo>
                    <a:pt x="314452" y="422363"/>
                  </a:lnTo>
                  <a:close/>
                </a:path>
                <a:path w="615950" h="866139">
                  <a:moveTo>
                    <a:pt x="326275" y="19951"/>
                  </a:moveTo>
                  <a:lnTo>
                    <a:pt x="324713" y="12192"/>
                  </a:lnTo>
                  <a:lnTo>
                    <a:pt x="320433" y="5854"/>
                  </a:lnTo>
                  <a:lnTo>
                    <a:pt x="314096" y="1574"/>
                  </a:lnTo>
                  <a:lnTo>
                    <a:pt x="306349" y="0"/>
                  </a:lnTo>
                  <a:lnTo>
                    <a:pt x="298589" y="1574"/>
                  </a:lnTo>
                  <a:lnTo>
                    <a:pt x="292252" y="5854"/>
                  </a:lnTo>
                  <a:lnTo>
                    <a:pt x="287985" y="12192"/>
                  </a:lnTo>
                  <a:lnTo>
                    <a:pt x="287388" y="15087"/>
                  </a:lnTo>
                  <a:lnTo>
                    <a:pt x="0" y="15087"/>
                  </a:lnTo>
                  <a:lnTo>
                    <a:pt x="0" y="24739"/>
                  </a:lnTo>
                  <a:lnTo>
                    <a:pt x="287375" y="24739"/>
                  </a:lnTo>
                  <a:lnTo>
                    <a:pt x="287985" y="27711"/>
                  </a:lnTo>
                  <a:lnTo>
                    <a:pt x="292252" y="34048"/>
                  </a:lnTo>
                  <a:lnTo>
                    <a:pt x="298589" y="38328"/>
                  </a:lnTo>
                  <a:lnTo>
                    <a:pt x="306349" y="39890"/>
                  </a:lnTo>
                  <a:lnTo>
                    <a:pt x="314109" y="38328"/>
                  </a:lnTo>
                  <a:lnTo>
                    <a:pt x="320446" y="34048"/>
                  </a:lnTo>
                  <a:lnTo>
                    <a:pt x="324713" y="27711"/>
                  </a:lnTo>
                  <a:lnTo>
                    <a:pt x="326275" y="19951"/>
                  </a:lnTo>
                  <a:close/>
                </a:path>
                <a:path w="615950" h="866139">
                  <a:moveTo>
                    <a:pt x="346786" y="798309"/>
                  </a:moveTo>
                  <a:lnTo>
                    <a:pt x="345224" y="790549"/>
                  </a:lnTo>
                  <a:lnTo>
                    <a:pt x="340944" y="784212"/>
                  </a:lnTo>
                  <a:lnTo>
                    <a:pt x="334606" y="779932"/>
                  </a:lnTo>
                  <a:lnTo>
                    <a:pt x="326859" y="778357"/>
                  </a:lnTo>
                  <a:lnTo>
                    <a:pt x="319100" y="779932"/>
                  </a:lnTo>
                  <a:lnTo>
                    <a:pt x="312762" y="784212"/>
                  </a:lnTo>
                  <a:lnTo>
                    <a:pt x="308495" y="790549"/>
                  </a:lnTo>
                  <a:lnTo>
                    <a:pt x="307898" y="793483"/>
                  </a:lnTo>
                  <a:lnTo>
                    <a:pt x="39839" y="793483"/>
                  </a:lnTo>
                  <a:lnTo>
                    <a:pt x="39839" y="803135"/>
                  </a:lnTo>
                  <a:lnTo>
                    <a:pt x="307898" y="803135"/>
                  </a:lnTo>
                  <a:lnTo>
                    <a:pt x="308495" y="806069"/>
                  </a:lnTo>
                  <a:lnTo>
                    <a:pt x="312762" y="812406"/>
                  </a:lnTo>
                  <a:lnTo>
                    <a:pt x="319100" y="816686"/>
                  </a:lnTo>
                  <a:lnTo>
                    <a:pt x="326859" y="818248"/>
                  </a:lnTo>
                  <a:lnTo>
                    <a:pt x="334619" y="816686"/>
                  </a:lnTo>
                  <a:lnTo>
                    <a:pt x="340956" y="812406"/>
                  </a:lnTo>
                  <a:lnTo>
                    <a:pt x="345224" y="806069"/>
                  </a:lnTo>
                  <a:lnTo>
                    <a:pt x="346786" y="798309"/>
                  </a:lnTo>
                  <a:close/>
                </a:path>
                <a:path w="615950" h="866139">
                  <a:moveTo>
                    <a:pt x="357111" y="507072"/>
                  </a:moveTo>
                  <a:lnTo>
                    <a:pt x="355536" y="499313"/>
                  </a:lnTo>
                  <a:lnTo>
                    <a:pt x="351269" y="492975"/>
                  </a:lnTo>
                  <a:lnTo>
                    <a:pt x="344932" y="488696"/>
                  </a:lnTo>
                  <a:lnTo>
                    <a:pt x="337172" y="487121"/>
                  </a:lnTo>
                  <a:lnTo>
                    <a:pt x="329425" y="488696"/>
                  </a:lnTo>
                  <a:lnTo>
                    <a:pt x="323088" y="492975"/>
                  </a:lnTo>
                  <a:lnTo>
                    <a:pt x="318808" y="499313"/>
                  </a:lnTo>
                  <a:lnTo>
                    <a:pt x="318211" y="502246"/>
                  </a:lnTo>
                  <a:lnTo>
                    <a:pt x="10579" y="502246"/>
                  </a:lnTo>
                  <a:lnTo>
                    <a:pt x="10579" y="511898"/>
                  </a:lnTo>
                  <a:lnTo>
                    <a:pt x="318211" y="511898"/>
                  </a:lnTo>
                  <a:lnTo>
                    <a:pt x="318808" y="514832"/>
                  </a:lnTo>
                  <a:lnTo>
                    <a:pt x="323088" y="521169"/>
                  </a:lnTo>
                  <a:lnTo>
                    <a:pt x="329425" y="525449"/>
                  </a:lnTo>
                  <a:lnTo>
                    <a:pt x="337172" y="527011"/>
                  </a:lnTo>
                  <a:lnTo>
                    <a:pt x="344944" y="525449"/>
                  </a:lnTo>
                  <a:lnTo>
                    <a:pt x="351282" y="521169"/>
                  </a:lnTo>
                  <a:lnTo>
                    <a:pt x="355549" y="514832"/>
                  </a:lnTo>
                  <a:lnTo>
                    <a:pt x="357111" y="507072"/>
                  </a:lnTo>
                  <a:close/>
                </a:path>
                <a:path w="615950" h="866139">
                  <a:moveTo>
                    <a:pt x="444195" y="105105"/>
                  </a:moveTo>
                  <a:lnTo>
                    <a:pt x="442633" y="97345"/>
                  </a:lnTo>
                  <a:lnTo>
                    <a:pt x="438353" y="91008"/>
                  </a:lnTo>
                  <a:lnTo>
                    <a:pt x="432015" y="86728"/>
                  </a:lnTo>
                  <a:lnTo>
                    <a:pt x="424268" y="85166"/>
                  </a:lnTo>
                  <a:lnTo>
                    <a:pt x="416509" y="86728"/>
                  </a:lnTo>
                  <a:lnTo>
                    <a:pt x="410171" y="91008"/>
                  </a:lnTo>
                  <a:lnTo>
                    <a:pt x="405904" y="97345"/>
                  </a:lnTo>
                  <a:lnTo>
                    <a:pt x="405307" y="100279"/>
                  </a:lnTo>
                  <a:lnTo>
                    <a:pt x="105194" y="100279"/>
                  </a:lnTo>
                  <a:lnTo>
                    <a:pt x="105194" y="109931"/>
                  </a:lnTo>
                  <a:lnTo>
                    <a:pt x="405307" y="109931"/>
                  </a:lnTo>
                  <a:lnTo>
                    <a:pt x="405904" y="112864"/>
                  </a:lnTo>
                  <a:lnTo>
                    <a:pt x="410171" y="119202"/>
                  </a:lnTo>
                  <a:lnTo>
                    <a:pt x="416509" y="123482"/>
                  </a:lnTo>
                  <a:lnTo>
                    <a:pt x="424268" y="125056"/>
                  </a:lnTo>
                  <a:lnTo>
                    <a:pt x="432028" y="123482"/>
                  </a:lnTo>
                  <a:lnTo>
                    <a:pt x="438365" y="119202"/>
                  </a:lnTo>
                  <a:lnTo>
                    <a:pt x="442633" y="112864"/>
                  </a:lnTo>
                  <a:lnTo>
                    <a:pt x="444195" y="105105"/>
                  </a:lnTo>
                  <a:close/>
                </a:path>
                <a:path w="615950" h="866139">
                  <a:moveTo>
                    <a:pt x="460400" y="841121"/>
                  </a:moveTo>
                  <a:lnTo>
                    <a:pt x="277444" y="841121"/>
                  </a:lnTo>
                  <a:lnTo>
                    <a:pt x="276872" y="838225"/>
                  </a:lnTo>
                  <a:lnTo>
                    <a:pt x="272592" y="831888"/>
                  </a:lnTo>
                  <a:lnTo>
                    <a:pt x="266255" y="827608"/>
                  </a:lnTo>
                  <a:lnTo>
                    <a:pt x="258508" y="826033"/>
                  </a:lnTo>
                  <a:lnTo>
                    <a:pt x="250761" y="827608"/>
                  </a:lnTo>
                  <a:lnTo>
                    <a:pt x="244424" y="831888"/>
                  </a:lnTo>
                  <a:lnTo>
                    <a:pt x="240144" y="838225"/>
                  </a:lnTo>
                  <a:lnTo>
                    <a:pt x="239560" y="841121"/>
                  </a:lnTo>
                  <a:lnTo>
                    <a:pt x="68795" y="841121"/>
                  </a:lnTo>
                  <a:lnTo>
                    <a:pt x="68795" y="850773"/>
                  </a:lnTo>
                  <a:lnTo>
                    <a:pt x="239534" y="850773"/>
                  </a:lnTo>
                  <a:lnTo>
                    <a:pt x="240144" y="853744"/>
                  </a:lnTo>
                  <a:lnTo>
                    <a:pt x="244424" y="860082"/>
                  </a:lnTo>
                  <a:lnTo>
                    <a:pt x="250761" y="864362"/>
                  </a:lnTo>
                  <a:lnTo>
                    <a:pt x="258508" y="865924"/>
                  </a:lnTo>
                  <a:lnTo>
                    <a:pt x="266280" y="864362"/>
                  </a:lnTo>
                  <a:lnTo>
                    <a:pt x="272605" y="860082"/>
                  </a:lnTo>
                  <a:lnTo>
                    <a:pt x="276872" y="853744"/>
                  </a:lnTo>
                  <a:lnTo>
                    <a:pt x="277469" y="850773"/>
                  </a:lnTo>
                  <a:lnTo>
                    <a:pt x="460400" y="850773"/>
                  </a:lnTo>
                  <a:lnTo>
                    <a:pt x="460400" y="841121"/>
                  </a:lnTo>
                  <a:close/>
                </a:path>
                <a:path w="615950" h="866139">
                  <a:moveTo>
                    <a:pt x="615391" y="348246"/>
                  </a:moveTo>
                  <a:lnTo>
                    <a:pt x="613816" y="340487"/>
                  </a:lnTo>
                  <a:lnTo>
                    <a:pt x="609549" y="334149"/>
                  </a:lnTo>
                  <a:lnTo>
                    <a:pt x="603211" y="329869"/>
                  </a:lnTo>
                  <a:lnTo>
                    <a:pt x="595452" y="328307"/>
                  </a:lnTo>
                  <a:lnTo>
                    <a:pt x="587705" y="329869"/>
                  </a:lnTo>
                  <a:lnTo>
                    <a:pt x="581367" y="334149"/>
                  </a:lnTo>
                  <a:lnTo>
                    <a:pt x="577088" y="340487"/>
                  </a:lnTo>
                  <a:lnTo>
                    <a:pt x="576491" y="343395"/>
                  </a:lnTo>
                  <a:lnTo>
                    <a:pt x="179933" y="343395"/>
                  </a:lnTo>
                  <a:lnTo>
                    <a:pt x="179933" y="353034"/>
                  </a:lnTo>
                  <a:lnTo>
                    <a:pt x="576478" y="353034"/>
                  </a:lnTo>
                  <a:lnTo>
                    <a:pt x="577088" y="356006"/>
                  </a:lnTo>
                  <a:lnTo>
                    <a:pt x="581367" y="362343"/>
                  </a:lnTo>
                  <a:lnTo>
                    <a:pt x="587705" y="366623"/>
                  </a:lnTo>
                  <a:lnTo>
                    <a:pt x="595452" y="368198"/>
                  </a:lnTo>
                  <a:lnTo>
                    <a:pt x="603224" y="366623"/>
                  </a:lnTo>
                  <a:lnTo>
                    <a:pt x="609561" y="362343"/>
                  </a:lnTo>
                  <a:lnTo>
                    <a:pt x="613829" y="356006"/>
                  </a:lnTo>
                  <a:lnTo>
                    <a:pt x="615391" y="348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566420">
              <a:lnSpc>
                <a:spcPct val="115900"/>
              </a:lnSpc>
              <a:spcBef>
                <a:spcPts val="100"/>
              </a:spcBef>
            </a:pPr>
            <a:r>
              <a:rPr spc="625" dirty="0"/>
              <a:t>Macam</a:t>
            </a:r>
            <a:r>
              <a:rPr spc="260" dirty="0"/>
              <a:t> </a:t>
            </a:r>
            <a:r>
              <a:rPr spc="615" dirty="0"/>
              <a:t>Macam </a:t>
            </a:r>
            <a:r>
              <a:rPr spc="470" dirty="0"/>
              <a:t>Topologi</a:t>
            </a:r>
            <a:r>
              <a:rPr spc="270" dirty="0"/>
              <a:t> </a:t>
            </a:r>
            <a:r>
              <a:rPr spc="525" dirty="0"/>
              <a:t>Jaringan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346830" y="5685816"/>
            <a:ext cx="260223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160" dirty="0">
                <a:latin typeface="Arial MT"/>
                <a:cs typeface="Arial MT"/>
              </a:rPr>
              <a:t>5.</a:t>
            </a:r>
            <a:r>
              <a:rPr sz="2050" spc="120" dirty="0">
                <a:latin typeface="Arial MT"/>
                <a:cs typeface="Arial MT"/>
              </a:rPr>
              <a:t> </a:t>
            </a:r>
            <a:r>
              <a:rPr sz="2050" spc="204" dirty="0">
                <a:latin typeface="Arial MT"/>
                <a:cs typeface="Arial MT"/>
              </a:rPr>
              <a:t>Topologi</a:t>
            </a:r>
            <a:r>
              <a:rPr sz="2050" spc="125" dirty="0">
                <a:latin typeface="Arial MT"/>
                <a:cs typeface="Arial MT"/>
              </a:rPr>
              <a:t> </a:t>
            </a:r>
            <a:r>
              <a:rPr sz="2050" spc="210" dirty="0">
                <a:latin typeface="Arial MT"/>
                <a:cs typeface="Arial MT"/>
              </a:rPr>
              <a:t>Hybrid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455307" y="2585481"/>
            <a:ext cx="2150745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50" spc="215" dirty="0">
                <a:latin typeface="Arial MT"/>
                <a:cs typeface="Arial MT"/>
              </a:rPr>
              <a:t>1.Topologi</a:t>
            </a:r>
            <a:r>
              <a:rPr sz="2050" spc="155" dirty="0">
                <a:latin typeface="Arial MT"/>
                <a:cs typeface="Arial MT"/>
              </a:rPr>
              <a:t> </a:t>
            </a:r>
            <a:r>
              <a:rPr sz="2050" spc="195" dirty="0">
                <a:latin typeface="Arial MT"/>
                <a:cs typeface="Arial MT"/>
              </a:rPr>
              <a:t>Bus</a:t>
            </a:r>
            <a:endParaRPr sz="205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980569" y="808789"/>
            <a:ext cx="2892425" cy="924560"/>
            <a:chOff x="2980569" y="808789"/>
            <a:chExt cx="2892425" cy="924560"/>
          </a:xfrm>
        </p:grpSpPr>
        <p:sp>
          <p:nvSpPr>
            <p:cNvPr id="44" name="object 44"/>
            <p:cNvSpPr/>
            <p:nvPr/>
          </p:nvSpPr>
          <p:spPr>
            <a:xfrm>
              <a:off x="4544136" y="1003032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4" h="598805">
                  <a:moveTo>
                    <a:pt x="1328597" y="299377"/>
                  </a:moveTo>
                  <a:lnTo>
                    <a:pt x="1324711" y="251409"/>
                  </a:lnTo>
                  <a:lnTo>
                    <a:pt x="1324673" y="250888"/>
                  </a:lnTo>
                  <a:lnTo>
                    <a:pt x="1313319" y="204863"/>
                  </a:lnTo>
                  <a:lnTo>
                    <a:pt x="1296441" y="164985"/>
                  </a:lnTo>
                  <a:lnTo>
                    <a:pt x="1296441" y="299377"/>
                  </a:lnTo>
                  <a:lnTo>
                    <a:pt x="1292136" y="347345"/>
                  </a:lnTo>
                  <a:lnTo>
                    <a:pt x="1279715" y="392518"/>
                  </a:lnTo>
                  <a:lnTo>
                    <a:pt x="1259928" y="434136"/>
                  </a:lnTo>
                  <a:lnTo>
                    <a:pt x="1233563" y="471436"/>
                  </a:lnTo>
                  <a:lnTo>
                    <a:pt x="1201369" y="503669"/>
                  </a:lnTo>
                  <a:lnTo>
                    <a:pt x="1164082" y="530047"/>
                  </a:lnTo>
                  <a:lnTo>
                    <a:pt x="1122502" y="549846"/>
                  </a:lnTo>
                  <a:lnTo>
                    <a:pt x="1077353" y="562267"/>
                  </a:lnTo>
                  <a:lnTo>
                    <a:pt x="1029423" y="566585"/>
                  </a:lnTo>
                  <a:lnTo>
                    <a:pt x="981481" y="562267"/>
                  </a:lnTo>
                  <a:lnTo>
                    <a:pt x="936345" y="549846"/>
                  </a:lnTo>
                  <a:lnTo>
                    <a:pt x="894753" y="530047"/>
                  </a:lnTo>
                  <a:lnTo>
                    <a:pt x="857478" y="503669"/>
                  </a:lnTo>
                  <a:lnTo>
                    <a:pt x="825271" y="471436"/>
                  </a:lnTo>
                  <a:lnTo>
                    <a:pt x="798906" y="434136"/>
                  </a:lnTo>
                  <a:lnTo>
                    <a:pt x="779132" y="392518"/>
                  </a:lnTo>
                  <a:lnTo>
                    <a:pt x="766699" y="347345"/>
                  </a:lnTo>
                  <a:lnTo>
                    <a:pt x="762393" y="299377"/>
                  </a:lnTo>
                  <a:lnTo>
                    <a:pt x="766699" y="251409"/>
                  </a:lnTo>
                  <a:lnTo>
                    <a:pt x="779132" y="206235"/>
                  </a:lnTo>
                  <a:lnTo>
                    <a:pt x="798906" y="164617"/>
                  </a:lnTo>
                  <a:lnTo>
                    <a:pt x="825271" y="127317"/>
                  </a:lnTo>
                  <a:lnTo>
                    <a:pt x="857478" y="95097"/>
                  </a:lnTo>
                  <a:lnTo>
                    <a:pt x="894753" y="68707"/>
                  </a:lnTo>
                  <a:lnTo>
                    <a:pt x="936345" y="48920"/>
                  </a:lnTo>
                  <a:lnTo>
                    <a:pt x="981481" y="36487"/>
                  </a:lnTo>
                  <a:lnTo>
                    <a:pt x="1029423" y="32181"/>
                  </a:lnTo>
                  <a:lnTo>
                    <a:pt x="1077353" y="36487"/>
                  </a:lnTo>
                  <a:lnTo>
                    <a:pt x="1122502" y="48920"/>
                  </a:lnTo>
                  <a:lnTo>
                    <a:pt x="1164082" y="68707"/>
                  </a:lnTo>
                  <a:lnTo>
                    <a:pt x="1201369" y="95097"/>
                  </a:lnTo>
                  <a:lnTo>
                    <a:pt x="1233563" y="127317"/>
                  </a:lnTo>
                  <a:lnTo>
                    <a:pt x="1259928" y="164617"/>
                  </a:lnTo>
                  <a:lnTo>
                    <a:pt x="1279715" y="206235"/>
                  </a:lnTo>
                  <a:lnTo>
                    <a:pt x="1292136" y="251409"/>
                  </a:lnTo>
                  <a:lnTo>
                    <a:pt x="1296441" y="299377"/>
                  </a:lnTo>
                  <a:lnTo>
                    <a:pt x="1296441" y="164985"/>
                  </a:lnTo>
                  <a:lnTo>
                    <a:pt x="1270787" y="122694"/>
                  </a:lnTo>
                  <a:lnTo>
                    <a:pt x="1240866" y="87795"/>
                  </a:lnTo>
                  <a:lnTo>
                    <a:pt x="1205992" y="57848"/>
                  </a:lnTo>
                  <a:lnTo>
                    <a:pt x="1166787" y="33477"/>
                  </a:lnTo>
                  <a:lnTo>
                    <a:pt x="1123873" y="15290"/>
                  </a:lnTo>
                  <a:lnTo>
                    <a:pt x="1077874" y="3937"/>
                  </a:lnTo>
                  <a:lnTo>
                    <a:pt x="1029423" y="0"/>
                  </a:lnTo>
                  <a:lnTo>
                    <a:pt x="980960" y="3937"/>
                  </a:lnTo>
                  <a:lnTo>
                    <a:pt x="934961" y="15290"/>
                  </a:lnTo>
                  <a:lnTo>
                    <a:pt x="895121" y="32181"/>
                  </a:lnTo>
                  <a:lnTo>
                    <a:pt x="892048" y="33477"/>
                  </a:lnTo>
                  <a:lnTo>
                    <a:pt x="852855" y="57848"/>
                  </a:lnTo>
                  <a:lnTo>
                    <a:pt x="817968" y="87795"/>
                  </a:lnTo>
                  <a:lnTo>
                    <a:pt x="788047" y="122694"/>
                  </a:lnTo>
                  <a:lnTo>
                    <a:pt x="767511" y="155778"/>
                  </a:lnTo>
                  <a:lnTo>
                    <a:pt x="767511" y="154711"/>
                  </a:lnTo>
                  <a:lnTo>
                    <a:pt x="0" y="154711"/>
                  </a:lnTo>
                  <a:lnTo>
                    <a:pt x="0" y="174015"/>
                  </a:lnTo>
                  <a:lnTo>
                    <a:pt x="758571" y="174015"/>
                  </a:lnTo>
                  <a:lnTo>
                    <a:pt x="745528" y="204863"/>
                  </a:lnTo>
                  <a:lnTo>
                    <a:pt x="734174" y="250888"/>
                  </a:lnTo>
                  <a:lnTo>
                    <a:pt x="730250" y="299377"/>
                  </a:lnTo>
                  <a:lnTo>
                    <a:pt x="734123" y="347345"/>
                  </a:lnTo>
                  <a:lnTo>
                    <a:pt x="745528" y="393903"/>
                  </a:lnTo>
                  <a:lnTo>
                    <a:pt x="763689" y="436841"/>
                  </a:lnTo>
                  <a:lnTo>
                    <a:pt x="788047" y="476072"/>
                  </a:lnTo>
                  <a:lnTo>
                    <a:pt x="817968" y="510971"/>
                  </a:lnTo>
                  <a:lnTo>
                    <a:pt x="852855" y="540918"/>
                  </a:lnTo>
                  <a:lnTo>
                    <a:pt x="892048" y="565289"/>
                  </a:lnTo>
                  <a:lnTo>
                    <a:pt x="895121" y="566585"/>
                  </a:lnTo>
                  <a:lnTo>
                    <a:pt x="934961" y="583463"/>
                  </a:lnTo>
                  <a:lnTo>
                    <a:pt x="980960" y="594829"/>
                  </a:lnTo>
                  <a:lnTo>
                    <a:pt x="1029423" y="598754"/>
                  </a:lnTo>
                  <a:lnTo>
                    <a:pt x="1077874" y="594829"/>
                  </a:lnTo>
                  <a:lnTo>
                    <a:pt x="1123873" y="583463"/>
                  </a:lnTo>
                  <a:lnTo>
                    <a:pt x="1166787" y="565289"/>
                  </a:lnTo>
                  <a:lnTo>
                    <a:pt x="1205992" y="540918"/>
                  </a:lnTo>
                  <a:lnTo>
                    <a:pt x="1240866" y="510971"/>
                  </a:lnTo>
                  <a:lnTo>
                    <a:pt x="1270787" y="476072"/>
                  </a:lnTo>
                  <a:lnTo>
                    <a:pt x="1295146" y="436841"/>
                  </a:lnTo>
                  <a:lnTo>
                    <a:pt x="1313319" y="393903"/>
                  </a:lnTo>
                  <a:lnTo>
                    <a:pt x="1324673" y="347878"/>
                  </a:lnTo>
                  <a:lnTo>
                    <a:pt x="1328597" y="299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6203" y="1127466"/>
              <a:ext cx="79792" cy="7984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532307" y="1353654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0" y="19302"/>
                  </a:moveTo>
                  <a:lnTo>
                    <a:pt x="765067" y="19302"/>
                  </a:lnTo>
                  <a:lnTo>
                    <a:pt x="765067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4436" y="1323382"/>
              <a:ext cx="79792" cy="798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78491" y="127953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79" h="19684">
                  <a:moveTo>
                    <a:pt x="0" y="19302"/>
                  </a:moveTo>
                  <a:lnTo>
                    <a:pt x="817726" y="19302"/>
                  </a:lnTo>
                  <a:lnTo>
                    <a:pt x="817726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40588" y="1249230"/>
              <a:ext cx="79792" cy="7984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377030" y="1486034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5" h="19684">
                  <a:moveTo>
                    <a:pt x="0" y="19302"/>
                  </a:moveTo>
                  <a:lnTo>
                    <a:pt x="994445" y="19302"/>
                  </a:lnTo>
                  <a:lnTo>
                    <a:pt x="994445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39127" y="1455762"/>
              <a:ext cx="79792" cy="7984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724965" y="108889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4" h="19684">
                  <a:moveTo>
                    <a:pt x="0" y="19302"/>
                  </a:moveTo>
                  <a:lnTo>
                    <a:pt x="1671330" y="19302"/>
                  </a:lnTo>
                  <a:lnTo>
                    <a:pt x="1671330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7062" y="1058622"/>
              <a:ext cx="79792" cy="7984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437973" y="84086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5">
                  <a:moveTo>
                    <a:pt x="0" y="11373"/>
                  </a:moveTo>
                  <a:lnTo>
                    <a:pt x="260785" y="272335"/>
                  </a:lnTo>
                  <a:lnTo>
                    <a:pt x="272151" y="260961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11582" y="814484"/>
              <a:ext cx="66482" cy="6652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980563" y="808798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4" h="698500">
                  <a:moveTo>
                    <a:pt x="454228" y="15113"/>
                  </a:moveTo>
                  <a:lnTo>
                    <a:pt x="38874" y="15113"/>
                  </a:lnTo>
                  <a:lnTo>
                    <a:pt x="38290" y="12179"/>
                  </a:lnTo>
                  <a:lnTo>
                    <a:pt x="34023" y="5842"/>
                  </a:lnTo>
                  <a:lnTo>
                    <a:pt x="27686" y="1562"/>
                  </a:lnTo>
                  <a:lnTo>
                    <a:pt x="19926" y="0"/>
                  </a:lnTo>
                  <a:lnTo>
                    <a:pt x="12179" y="1562"/>
                  </a:lnTo>
                  <a:lnTo>
                    <a:pt x="5842" y="5842"/>
                  </a:lnTo>
                  <a:lnTo>
                    <a:pt x="1574" y="12179"/>
                  </a:lnTo>
                  <a:lnTo>
                    <a:pt x="0" y="19939"/>
                  </a:lnTo>
                  <a:lnTo>
                    <a:pt x="1562" y="27698"/>
                  </a:lnTo>
                  <a:lnTo>
                    <a:pt x="5829" y="34036"/>
                  </a:lnTo>
                  <a:lnTo>
                    <a:pt x="12166" y="38315"/>
                  </a:lnTo>
                  <a:lnTo>
                    <a:pt x="19926" y="39890"/>
                  </a:lnTo>
                  <a:lnTo>
                    <a:pt x="27686" y="38315"/>
                  </a:lnTo>
                  <a:lnTo>
                    <a:pt x="34023" y="34036"/>
                  </a:lnTo>
                  <a:lnTo>
                    <a:pt x="38290" y="27698"/>
                  </a:lnTo>
                  <a:lnTo>
                    <a:pt x="38874" y="24765"/>
                  </a:lnTo>
                  <a:lnTo>
                    <a:pt x="454228" y="24765"/>
                  </a:lnTo>
                  <a:lnTo>
                    <a:pt x="454228" y="15113"/>
                  </a:lnTo>
                  <a:close/>
                </a:path>
                <a:path w="1377314" h="698500">
                  <a:moveTo>
                    <a:pt x="540473" y="110185"/>
                  </a:moveTo>
                  <a:lnTo>
                    <a:pt x="129603" y="110185"/>
                  </a:lnTo>
                  <a:lnTo>
                    <a:pt x="129019" y="107276"/>
                  </a:lnTo>
                  <a:lnTo>
                    <a:pt x="124739" y="100939"/>
                  </a:lnTo>
                  <a:lnTo>
                    <a:pt x="118402" y="96659"/>
                  </a:lnTo>
                  <a:lnTo>
                    <a:pt x="110655" y="95097"/>
                  </a:lnTo>
                  <a:lnTo>
                    <a:pt x="102908" y="96659"/>
                  </a:lnTo>
                  <a:lnTo>
                    <a:pt x="96570" y="100939"/>
                  </a:lnTo>
                  <a:lnTo>
                    <a:pt x="92290" y="107276"/>
                  </a:lnTo>
                  <a:lnTo>
                    <a:pt x="90728" y="115036"/>
                  </a:lnTo>
                  <a:lnTo>
                    <a:pt x="92290" y="122796"/>
                  </a:lnTo>
                  <a:lnTo>
                    <a:pt x="96558" y="129133"/>
                  </a:lnTo>
                  <a:lnTo>
                    <a:pt x="102882" y="133413"/>
                  </a:lnTo>
                  <a:lnTo>
                    <a:pt x="110655" y="134988"/>
                  </a:lnTo>
                  <a:lnTo>
                    <a:pt x="118402" y="133413"/>
                  </a:lnTo>
                  <a:lnTo>
                    <a:pt x="124739" y="129133"/>
                  </a:lnTo>
                  <a:lnTo>
                    <a:pt x="129019" y="122796"/>
                  </a:lnTo>
                  <a:lnTo>
                    <a:pt x="129616" y="119824"/>
                  </a:lnTo>
                  <a:lnTo>
                    <a:pt x="540473" y="119824"/>
                  </a:lnTo>
                  <a:lnTo>
                    <a:pt x="540473" y="110185"/>
                  </a:lnTo>
                  <a:close/>
                </a:path>
                <a:path w="1377314" h="698500">
                  <a:moveTo>
                    <a:pt x="614578" y="200228"/>
                  </a:moveTo>
                  <a:lnTo>
                    <a:pt x="66014" y="200228"/>
                  </a:lnTo>
                  <a:lnTo>
                    <a:pt x="65430" y="197294"/>
                  </a:lnTo>
                  <a:lnTo>
                    <a:pt x="61150" y="190944"/>
                  </a:lnTo>
                  <a:lnTo>
                    <a:pt x="54813" y="186677"/>
                  </a:lnTo>
                  <a:lnTo>
                    <a:pt x="47066" y="185102"/>
                  </a:lnTo>
                  <a:lnTo>
                    <a:pt x="39319" y="186677"/>
                  </a:lnTo>
                  <a:lnTo>
                    <a:pt x="32981" y="190944"/>
                  </a:lnTo>
                  <a:lnTo>
                    <a:pt x="28702" y="197294"/>
                  </a:lnTo>
                  <a:lnTo>
                    <a:pt x="27139" y="205054"/>
                  </a:lnTo>
                  <a:lnTo>
                    <a:pt x="28702" y="212801"/>
                  </a:lnTo>
                  <a:lnTo>
                    <a:pt x="32969" y="219151"/>
                  </a:lnTo>
                  <a:lnTo>
                    <a:pt x="39293" y="223431"/>
                  </a:lnTo>
                  <a:lnTo>
                    <a:pt x="47066" y="224993"/>
                  </a:lnTo>
                  <a:lnTo>
                    <a:pt x="54813" y="223431"/>
                  </a:lnTo>
                  <a:lnTo>
                    <a:pt x="61150" y="219151"/>
                  </a:lnTo>
                  <a:lnTo>
                    <a:pt x="65430" y="212801"/>
                  </a:lnTo>
                  <a:lnTo>
                    <a:pt x="66014" y="209880"/>
                  </a:lnTo>
                  <a:lnTo>
                    <a:pt x="614578" y="209880"/>
                  </a:lnTo>
                  <a:lnTo>
                    <a:pt x="614578" y="200228"/>
                  </a:lnTo>
                  <a:close/>
                </a:path>
                <a:path w="1377314" h="698500">
                  <a:moveTo>
                    <a:pt x="1377175" y="686701"/>
                  </a:moveTo>
                  <a:lnTo>
                    <a:pt x="1098207" y="407543"/>
                  </a:lnTo>
                  <a:lnTo>
                    <a:pt x="1086840" y="418922"/>
                  </a:lnTo>
                  <a:lnTo>
                    <a:pt x="1365808" y="698080"/>
                  </a:lnTo>
                  <a:lnTo>
                    <a:pt x="1377175" y="686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40983" y="1189941"/>
              <a:ext cx="66482" cy="6652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171262" y="1355980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0" y="328567"/>
                  </a:moveTo>
                  <a:lnTo>
                    <a:pt x="11366" y="339941"/>
                  </a:lnTo>
                  <a:lnTo>
                    <a:pt x="339712" y="11373"/>
                  </a:lnTo>
                  <a:lnTo>
                    <a:pt x="328345" y="0"/>
                  </a:lnTo>
                  <a:lnTo>
                    <a:pt x="0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4855" y="1655828"/>
              <a:ext cx="66482" cy="6652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233188" y="88980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11373"/>
                  </a:moveTo>
                  <a:lnTo>
                    <a:pt x="276993" y="288554"/>
                  </a:lnTo>
                  <a:lnTo>
                    <a:pt x="288359" y="277180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6773" y="863414"/>
              <a:ext cx="66482" cy="6652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135913" y="97577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11373"/>
                  </a:moveTo>
                  <a:lnTo>
                    <a:pt x="311205" y="322789"/>
                  </a:lnTo>
                  <a:lnTo>
                    <a:pt x="322571" y="311415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09524" y="949341"/>
              <a:ext cx="66482" cy="6652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620020" y="86682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435457" y="343395"/>
                  </a:moveTo>
                  <a:lnTo>
                    <a:pt x="38887" y="343395"/>
                  </a:lnTo>
                  <a:lnTo>
                    <a:pt x="38303" y="340487"/>
                  </a:lnTo>
                  <a:lnTo>
                    <a:pt x="34023" y="334149"/>
                  </a:lnTo>
                  <a:lnTo>
                    <a:pt x="27686" y="329869"/>
                  </a:lnTo>
                  <a:lnTo>
                    <a:pt x="19939" y="328307"/>
                  </a:lnTo>
                  <a:lnTo>
                    <a:pt x="12179" y="329869"/>
                  </a:lnTo>
                  <a:lnTo>
                    <a:pt x="5854" y="334149"/>
                  </a:lnTo>
                  <a:lnTo>
                    <a:pt x="1574" y="340487"/>
                  </a:lnTo>
                  <a:lnTo>
                    <a:pt x="0" y="348246"/>
                  </a:lnTo>
                  <a:lnTo>
                    <a:pt x="1574" y="356006"/>
                  </a:lnTo>
                  <a:lnTo>
                    <a:pt x="5842" y="362343"/>
                  </a:lnTo>
                  <a:lnTo>
                    <a:pt x="12166" y="366623"/>
                  </a:lnTo>
                  <a:lnTo>
                    <a:pt x="19939" y="368198"/>
                  </a:lnTo>
                  <a:lnTo>
                    <a:pt x="27686" y="366623"/>
                  </a:lnTo>
                  <a:lnTo>
                    <a:pt x="34023" y="362343"/>
                  </a:lnTo>
                  <a:lnTo>
                    <a:pt x="38303" y="356006"/>
                  </a:lnTo>
                  <a:lnTo>
                    <a:pt x="38900" y="353034"/>
                  </a:lnTo>
                  <a:lnTo>
                    <a:pt x="435457" y="353034"/>
                  </a:lnTo>
                  <a:lnTo>
                    <a:pt x="435457" y="343395"/>
                  </a:lnTo>
                  <a:close/>
                </a:path>
                <a:path w="615950" h="866139">
                  <a:moveTo>
                    <a:pt x="510197" y="100279"/>
                  </a:moveTo>
                  <a:lnTo>
                    <a:pt x="210070" y="100279"/>
                  </a:lnTo>
                  <a:lnTo>
                    <a:pt x="209486" y="97345"/>
                  </a:lnTo>
                  <a:lnTo>
                    <a:pt x="205219" y="91008"/>
                  </a:lnTo>
                  <a:lnTo>
                    <a:pt x="198882" y="86728"/>
                  </a:lnTo>
                  <a:lnTo>
                    <a:pt x="191122" y="85153"/>
                  </a:lnTo>
                  <a:lnTo>
                    <a:pt x="183375" y="86728"/>
                  </a:lnTo>
                  <a:lnTo>
                    <a:pt x="177038" y="91008"/>
                  </a:lnTo>
                  <a:lnTo>
                    <a:pt x="172758" y="97345"/>
                  </a:lnTo>
                  <a:lnTo>
                    <a:pt x="171196" y="105105"/>
                  </a:lnTo>
                  <a:lnTo>
                    <a:pt x="172758" y="112864"/>
                  </a:lnTo>
                  <a:lnTo>
                    <a:pt x="177025" y="119202"/>
                  </a:lnTo>
                  <a:lnTo>
                    <a:pt x="183362" y="123482"/>
                  </a:lnTo>
                  <a:lnTo>
                    <a:pt x="191122" y="125056"/>
                  </a:lnTo>
                  <a:lnTo>
                    <a:pt x="198882" y="123482"/>
                  </a:lnTo>
                  <a:lnTo>
                    <a:pt x="205219" y="119202"/>
                  </a:lnTo>
                  <a:lnTo>
                    <a:pt x="209486" y="112864"/>
                  </a:lnTo>
                  <a:lnTo>
                    <a:pt x="210070" y="109931"/>
                  </a:lnTo>
                  <a:lnTo>
                    <a:pt x="510197" y="109931"/>
                  </a:lnTo>
                  <a:lnTo>
                    <a:pt x="510197" y="100279"/>
                  </a:lnTo>
                  <a:close/>
                </a:path>
                <a:path w="615950" h="866139">
                  <a:moveTo>
                    <a:pt x="525437" y="417537"/>
                  </a:moveTo>
                  <a:lnTo>
                    <a:pt x="339826" y="417537"/>
                  </a:lnTo>
                  <a:lnTo>
                    <a:pt x="339242" y="414604"/>
                  </a:lnTo>
                  <a:lnTo>
                    <a:pt x="334962" y="408266"/>
                  </a:lnTo>
                  <a:lnTo>
                    <a:pt x="328637" y="403987"/>
                  </a:lnTo>
                  <a:lnTo>
                    <a:pt x="320878" y="402424"/>
                  </a:lnTo>
                  <a:lnTo>
                    <a:pt x="313131" y="403987"/>
                  </a:lnTo>
                  <a:lnTo>
                    <a:pt x="306793" y="408266"/>
                  </a:lnTo>
                  <a:lnTo>
                    <a:pt x="302514" y="414604"/>
                  </a:lnTo>
                  <a:lnTo>
                    <a:pt x="300951" y="422363"/>
                  </a:lnTo>
                  <a:lnTo>
                    <a:pt x="302514" y="430123"/>
                  </a:lnTo>
                  <a:lnTo>
                    <a:pt x="306781" y="436460"/>
                  </a:lnTo>
                  <a:lnTo>
                    <a:pt x="313118" y="440740"/>
                  </a:lnTo>
                  <a:lnTo>
                    <a:pt x="320878" y="442315"/>
                  </a:lnTo>
                  <a:lnTo>
                    <a:pt x="328637" y="440740"/>
                  </a:lnTo>
                  <a:lnTo>
                    <a:pt x="334962" y="436460"/>
                  </a:lnTo>
                  <a:lnTo>
                    <a:pt x="339242" y="430123"/>
                  </a:lnTo>
                  <a:lnTo>
                    <a:pt x="339826" y="427189"/>
                  </a:lnTo>
                  <a:lnTo>
                    <a:pt x="525437" y="427189"/>
                  </a:lnTo>
                  <a:lnTo>
                    <a:pt x="525437" y="417537"/>
                  </a:lnTo>
                  <a:close/>
                </a:path>
                <a:path w="615950" h="866139">
                  <a:moveTo>
                    <a:pt x="546595" y="841121"/>
                  </a:moveTo>
                  <a:lnTo>
                    <a:pt x="375831" y="841121"/>
                  </a:lnTo>
                  <a:lnTo>
                    <a:pt x="375246" y="838225"/>
                  </a:lnTo>
                  <a:lnTo>
                    <a:pt x="370979" y="831888"/>
                  </a:lnTo>
                  <a:lnTo>
                    <a:pt x="364642" y="827608"/>
                  </a:lnTo>
                  <a:lnTo>
                    <a:pt x="356882" y="826033"/>
                  </a:lnTo>
                  <a:lnTo>
                    <a:pt x="349135" y="827608"/>
                  </a:lnTo>
                  <a:lnTo>
                    <a:pt x="342798" y="831888"/>
                  </a:lnTo>
                  <a:lnTo>
                    <a:pt x="338518" y="838225"/>
                  </a:lnTo>
                  <a:lnTo>
                    <a:pt x="337934" y="841121"/>
                  </a:lnTo>
                  <a:lnTo>
                    <a:pt x="154990" y="841121"/>
                  </a:lnTo>
                  <a:lnTo>
                    <a:pt x="154990" y="850773"/>
                  </a:lnTo>
                  <a:lnTo>
                    <a:pt x="337908" y="850773"/>
                  </a:lnTo>
                  <a:lnTo>
                    <a:pt x="338518" y="853744"/>
                  </a:lnTo>
                  <a:lnTo>
                    <a:pt x="342785" y="860082"/>
                  </a:lnTo>
                  <a:lnTo>
                    <a:pt x="349123" y="864362"/>
                  </a:lnTo>
                  <a:lnTo>
                    <a:pt x="356882" y="865924"/>
                  </a:lnTo>
                  <a:lnTo>
                    <a:pt x="364642" y="864362"/>
                  </a:lnTo>
                  <a:lnTo>
                    <a:pt x="370979" y="860082"/>
                  </a:lnTo>
                  <a:lnTo>
                    <a:pt x="375246" y="853744"/>
                  </a:lnTo>
                  <a:lnTo>
                    <a:pt x="375843" y="850773"/>
                  </a:lnTo>
                  <a:lnTo>
                    <a:pt x="546595" y="850773"/>
                  </a:lnTo>
                  <a:lnTo>
                    <a:pt x="546595" y="841121"/>
                  </a:lnTo>
                  <a:close/>
                </a:path>
                <a:path w="615950" h="866139">
                  <a:moveTo>
                    <a:pt x="575564" y="793483"/>
                  </a:moveTo>
                  <a:lnTo>
                    <a:pt x="307479" y="793483"/>
                  </a:lnTo>
                  <a:lnTo>
                    <a:pt x="306895" y="790549"/>
                  </a:lnTo>
                  <a:lnTo>
                    <a:pt x="302628" y="784212"/>
                  </a:lnTo>
                  <a:lnTo>
                    <a:pt x="296291" y="779932"/>
                  </a:lnTo>
                  <a:lnTo>
                    <a:pt x="288544" y="778357"/>
                  </a:lnTo>
                  <a:lnTo>
                    <a:pt x="280784" y="779932"/>
                  </a:lnTo>
                  <a:lnTo>
                    <a:pt x="274447" y="784212"/>
                  </a:lnTo>
                  <a:lnTo>
                    <a:pt x="270179" y="790549"/>
                  </a:lnTo>
                  <a:lnTo>
                    <a:pt x="268605" y="798309"/>
                  </a:lnTo>
                  <a:lnTo>
                    <a:pt x="270167" y="806069"/>
                  </a:lnTo>
                  <a:lnTo>
                    <a:pt x="274434" y="812406"/>
                  </a:lnTo>
                  <a:lnTo>
                    <a:pt x="280771" y="816686"/>
                  </a:lnTo>
                  <a:lnTo>
                    <a:pt x="288544" y="818248"/>
                  </a:lnTo>
                  <a:lnTo>
                    <a:pt x="296291" y="816686"/>
                  </a:lnTo>
                  <a:lnTo>
                    <a:pt x="302628" y="812406"/>
                  </a:lnTo>
                  <a:lnTo>
                    <a:pt x="306895" y="806069"/>
                  </a:lnTo>
                  <a:lnTo>
                    <a:pt x="307479" y="803135"/>
                  </a:lnTo>
                  <a:lnTo>
                    <a:pt x="575564" y="803135"/>
                  </a:lnTo>
                  <a:lnTo>
                    <a:pt x="575564" y="793483"/>
                  </a:lnTo>
                  <a:close/>
                </a:path>
                <a:path w="615950" h="866139">
                  <a:moveTo>
                    <a:pt x="604812" y="502246"/>
                  </a:moveTo>
                  <a:lnTo>
                    <a:pt x="297167" y="502246"/>
                  </a:lnTo>
                  <a:lnTo>
                    <a:pt x="296583" y="499313"/>
                  </a:lnTo>
                  <a:lnTo>
                    <a:pt x="292303" y="492975"/>
                  </a:lnTo>
                  <a:lnTo>
                    <a:pt x="285965" y="488696"/>
                  </a:lnTo>
                  <a:lnTo>
                    <a:pt x="278218" y="487121"/>
                  </a:lnTo>
                  <a:lnTo>
                    <a:pt x="270459" y="488696"/>
                  </a:lnTo>
                  <a:lnTo>
                    <a:pt x="264134" y="492975"/>
                  </a:lnTo>
                  <a:lnTo>
                    <a:pt x="259854" y="499313"/>
                  </a:lnTo>
                  <a:lnTo>
                    <a:pt x="258279" y="507072"/>
                  </a:lnTo>
                  <a:lnTo>
                    <a:pt x="259854" y="514832"/>
                  </a:lnTo>
                  <a:lnTo>
                    <a:pt x="264121" y="521169"/>
                  </a:lnTo>
                  <a:lnTo>
                    <a:pt x="270446" y="525449"/>
                  </a:lnTo>
                  <a:lnTo>
                    <a:pt x="278218" y="527011"/>
                  </a:lnTo>
                  <a:lnTo>
                    <a:pt x="285965" y="525449"/>
                  </a:lnTo>
                  <a:lnTo>
                    <a:pt x="292303" y="521169"/>
                  </a:lnTo>
                  <a:lnTo>
                    <a:pt x="296583" y="514832"/>
                  </a:lnTo>
                  <a:lnTo>
                    <a:pt x="297167" y="511898"/>
                  </a:lnTo>
                  <a:lnTo>
                    <a:pt x="604812" y="511898"/>
                  </a:lnTo>
                  <a:lnTo>
                    <a:pt x="604812" y="502246"/>
                  </a:lnTo>
                  <a:close/>
                </a:path>
                <a:path w="615950" h="866139">
                  <a:moveTo>
                    <a:pt x="615391" y="15087"/>
                  </a:moveTo>
                  <a:lnTo>
                    <a:pt x="327990" y="15087"/>
                  </a:lnTo>
                  <a:lnTo>
                    <a:pt x="327406" y="12192"/>
                  </a:lnTo>
                  <a:lnTo>
                    <a:pt x="323138" y="5854"/>
                  </a:lnTo>
                  <a:lnTo>
                    <a:pt x="316801" y="1574"/>
                  </a:lnTo>
                  <a:lnTo>
                    <a:pt x="309054" y="0"/>
                  </a:lnTo>
                  <a:lnTo>
                    <a:pt x="301294" y="1574"/>
                  </a:lnTo>
                  <a:lnTo>
                    <a:pt x="294957" y="5854"/>
                  </a:lnTo>
                  <a:lnTo>
                    <a:pt x="290690" y="12192"/>
                  </a:lnTo>
                  <a:lnTo>
                    <a:pt x="289115" y="19951"/>
                  </a:lnTo>
                  <a:lnTo>
                    <a:pt x="290677" y="27711"/>
                  </a:lnTo>
                  <a:lnTo>
                    <a:pt x="294944" y="34048"/>
                  </a:lnTo>
                  <a:lnTo>
                    <a:pt x="301282" y="38328"/>
                  </a:lnTo>
                  <a:lnTo>
                    <a:pt x="309054" y="39890"/>
                  </a:lnTo>
                  <a:lnTo>
                    <a:pt x="316801" y="38328"/>
                  </a:lnTo>
                  <a:lnTo>
                    <a:pt x="323138" y="34048"/>
                  </a:lnTo>
                  <a:lnTo>
                    <a:pt x="327406" y="27711"/>
                  </a:lnTo>
                  <a:lnTo>
                    <a:pt x="328002" y="24739"/>
                  </a:lnTo>
                  <a:lnTo>
                    <a:pt x="615391" y="24739"/>
                  </a:lnTo>
                  <a:lnTo>
                    <a:pt x="615391" y="15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64" y="13164"/>
            <a:ext cx="4114800" cy="10260965"/>
            <a:chOff x="-464" y="13164"/>
            <a:chExt cx="4114800" cy="10260965"/>
          </a:xfrm>
        </p:grpSpPr>
        <p:sp>
          <p:nvSpPr>
            <p:cNvPr id="3" name="object 3"/>
            <p:cNvSpPr/>
            <p:nvPr/>
          </p:nvSpPr>
          <p:spPr>
            <a:xfrm>
              <a:off x="-457" y="13169"/>
              <a:ext cx="4114800" cy="10260965"/>
            </a:xfrm>
            <a:custGeom>
              <a:avLst/>
              <a:gdLst/>
              <a:ahLst/>
              <a:cxnLst/>
              <a:rect l="l" t="t" r="r" b="b"/>
              <a:pathLst>
                <a:path w="4114800" h="10260965">
                  <a:moveTo>
                    <a:pt x="346646" y="8889073"/>
                  </a:moveTo>
                  <a:lnTo>
                    <a:pt x="343166" y="8863673"/>
                  </a:lnTo>
                  <a:lnTo>
                    <a:pt x="333578" y="8850973"/>
                  </a:lnTo>
                  <a:lnTo>
                    <a:pt x="319151" y="8838273"/>
                  </a:lnTo>
                  <a:lnTo>
                    <a:pt x="301142" y="8838273"/>
                  </a:lnTo>
                  <a:lnTo>
                    <a:pt x="301142" y="6222073"/>
                  </a:lnTo>
                  <a:lnTo>
                    <a:pt x="312229" y="6222073"/>
                  </a:lnTo>
                  <a:lnTo>
                    <a:pt x="321068" y="6209373"/>
                  </a:lnTo>
                  <a:lnTo>
                    <a:pt x="326898" y="6196673"/>
                  </a:lnTo>
                  <a:lnTo>
                    <a:pt x="329006" y="6183973"/>
                  </a:lnTo>
                  <a:lnTo>
                    <a:pt x="326072" y="6171273"/>
                  </a:lnTo>
                  <a:lnTo>
                    <a:pt x="318096" y="6158573"/>
                  </a:lnTo>
                  <a:lnTo>
                    <a:pt x="265620" y="6158573"/>
                  </a:lnTo>
                  <a:lnTo>
                    <a:pt x="257644" y="6171273"/>
                  </a:lnTo>
                  <a:lnTo>
                    <a:pt x="254711" y="6183973"/>
                  </a:lnTo>
                  <a:lnTo>
                    <a:pt x="256819" y="6196673"/>
                  </a:lnTo>
                  <a:lnTo>
                    <a:pt x="262648" y="6209373"/>
                  </a:lnTo>
                  <a:lnTo>
                    <a:pt x="271475" y="6222073"/>
                  </a:lnTo>
                  <a:lnTo>
                    <a:pt x="282575" y="6222073"/>
                  </a:lnTo>
                  <a:lnTo>
                    <a:pt x="282575" y="8838273"/>
                  </a:lnTo>
                  <a:lnTo>
                    <a:pt x="264604" y="8838273"/>
                  </a:lnTo>
                  <a:lnTo>
                    <a:pt x="250177" y="8850973"/>
                  </a:lnTo>
                  <a:lnTo>
                    <a:pt x="240563" y="8863673"/>
                  </a:lnTo>
                  <a:lnTo>
                    <a:pt x="237070" y="8889073"/>
                  </a:lnTo>
                  <a:lnTo>
                    <a:pt x="241388" y="8914473"/>
                  </a:lnTo>
                  <a:lnTo>
                    <a:pt x="253149" y="8927173"/>
                  </a:lnTo>
                  <a:lnTo>
                    <a:pt x="270560" y="8939873"/>
                  </a:lnTo>
                  <a:lnTo>
                    <a:pt x="313156" y="8939873"/>
                  </a:lnTo>
                  <a:lnTo>
                    <a:pt x="330568" y="8927173"/>
                  </a:lnTo>
                  <a:lnTo>
                    <a:pt x="342328" y="8914473"/>
                  </a:lnTo>
                  <a:lnTo>
                    <a:pt x="346646" y="8889073"/>
                  </a:lnTo>
                  <a:close/>
                </a:path>
                <a:path w="4114800" h="10260965">
                  <a:moveTo>
                    <a:pt x="346646" y="1371600"/>
                  </a:moveTo>
                  <a:lnTo>
                    <a:pt x="342328" y="1346200"/>
                  </a:lnTo>
                  <a:lnTo>
                    <a:pt x="330568" y="1333500"/>
                  </a:lnTo>
                  <a:lnTo>
                    <a:pt x="313156" y="1320800"/>
                  </a:lnTo>
                  <a:lnTo>
                    <a:pt x="270560" y="1320800"/>
                  </a:lnTo>
                  <a:lnTo>
                    <a:pt x="253149" y="1333500"/>
                  </a:lnTo>
                  <a:lnTo>
                    <a:pt x="241388" y="1346200"/>
                  </a:lnTo>
                  <a:lnTo>
                    <a:pt x="237070" y="1371600"/>
                  </a:lnTo>
                  <a:lnTo>
                    <a:pt x="240563" y="1397000"/>
                  </a:lnTo>
                  <a:lnTo>
                    <a:pt x="250177" y="1409700"/>
                  </a:lnTo>
                  <a:lnTo>
                    <a:pt x="264604" y="1422400"/>
                  </a:lnTo>
                  <a:lnTo>
                    <a:pt x="282575" y="1422400"/>
                  </a:lnTo>
                  <a:lnTo>
                    <a:pt x="282575" y="4038600"/>
                  </a:lnTo>
                  <a:lnTo>
                    <a:pt x="271475" y="4038600"/>
                  </a:lnTo>
                  <a:lnTo>
                    <a:pt x="262648" y="4051300"/>
                  </a:lnTo>
                  <a:lnTo>
                    <a:pt x="256819" y="4064000"/>
                  </a:lnTo>
                  <a:lnTo>
                    <a:pt x="254711" y="4076700"/>
                  </a:lnTo>
                  <a:lnTo>
                    <a:pt x="257644" y="4089400"/>
                  </a:lnTo>
                  <a:lnTo>
                    <a:pt x="265620" y="4102100"/>
                  </a:lnTo>
                  <a:lnTo>
                    <a:pt x="318096" y="4102100"/>
                  </a:lnTo>
                  <a:lnTo>
                    <a:pt x="326072" y="4089400"/>
                  </a:lnTo>
                  <a:lnTo>
                    <a:pt x="329006" y="4076700"/>
                  </a:lnTo>
                  <a:lnTo>
                    <a:pt x="326898" y="4064000"/>
                  </a:lnTo>
                  <a:lnTo>
                    <a:pt x="321068" y="4051300"/>
                  </a:lnTo>
                  <a:lnTo>
                    <a:pt x="312229" y="4038600"/>
                  </a:lnTo>
                  <a:lnTo>
                    <a:pt x="301142" y="4038600"/>
                  </a:lnTo>
                  <a:lnTo>
                    <a:pt x="301142" y="1422400"/>
                  </a:lnTo>
                  <a:lnTo>
                    <a:pt x="319151" y="1422400"/>
                  </a:lnTo>
                  <a:lnTo>
                    <a:pt x="333578" y="1409700"/>
                  </a:lnTo>
                  <a:lnTo>
                    <a:pt x="343166" y="1397000"/>
                  </a:lnTo>
                  <a:lnTo>
                    <a:pt x="346646" y="1371600"/>
                  </a:lnTo>
                  <a:close/>
                </a:path>
                <a:path w="4114800" h="10260965">
                  <a:moveTo>
                    <a:pt x="880618" y="6971373"/>
                  </a:moveTo>
                  <a:lnTo>
                    <a:pt x="877684" y="6958673"/>
                  </a:lnTo>
                  <a:lnTo>
                    <a:pt x="869708" y="6945973"/>
                  </a:lnTo>
                  <a:lnTo>
                    <a:pt x="857897" y="6933273"/>
                  </a:lnTo>
                  <a:lnTo>
                    <a:pt x="829043" y="6933273"/>
                  </a:lnTo>
                  <a:lnTo>
                    <a:pt x="817232" y="6945973"/>
                  </a:lnTo>
                  <a:lnTo>
                    <a:pt x="809256" y="6958673"/>
                  </a:lnTo>
                  <a:lnTo>
                    <a:pt x="806323" y="6971373"/>
                  </a:lnTo>
                  <a:lnTo>
                    <a:pt x="808431" y="6984073"/>
                  </a:lnTo>
                  <a:lnTo>
                    <a:pt x="814260" y="6996773"/>
                  </a:lnTo>
                  <a:lnTo>
                    <a:pt x="823087" y="7009473"/>
                  </a:lnTo>
                  <a:lnTo>
                    <a:pt x="834186" y="7009473"/>
                  </a:lnTo>
                  <a:lnTo>
                    <a:pt x="834186" y="7479373"/>
                  </a:lnTo>
                  <a:lnTo>
                    <a:pt x="560514" y="7758773"/>
                  </a:lnTo>
                  <a:lnTo>
                    <a:pt x="543179" y="7746073"/>
                  </a:lnTo>
                  <a:lnTo>
                    <a:pt x="506399" y="7746073"/>
                  </a:lnTo>
                  <a:lnTo>
                    <a:pt x="490220" y="7758773"/>
                  </a:lnTo>
                  <a:lnTo>
                    <a:pt x="478205" y="7784173"/>
                  </a:lnTo>
                  <a:lnTo>
                    <a:pt x="474192" y="7796873"/>
                  </a:lnTo>
                  <a:lnTo>
                    <a:pt x="478205" y="7822273"/>
                  </a:lnTo>
                  <a:lnTo>
                    <a:pt x="490220" y="7834973"/>
                  </a:lnTo>
                  <a:lnTo>
                    <a:pt x="496874" y="7847673"/>
                  </a:lnTo>
                  <a:lnTo>
                    <a:pt x="519658" y="7847673"/>
                  </a:lnTo>
                  <a:lnTo>
                    <a:pt x="519658" y="8965273"/>
                  </a:lnTo>
                  <a:lnTo>
                    <a:pt x="49199" y="9358973"/>
                  </a:lnTo>
                  <a:lnTo>
                    <a:pt x="47713" y="9358973"/>
                  </a:lnTo>
                  <a:lnTo>
                    <a:pt x="46609" y="9371673"/>
                  </a:lnTo>
                  <a:lnTo>
                    <a:pt x="45402" y="9371673"/>
                  </a:lnTo>
                  <a:lnTo>
                    <a:pt x="45402" y="10159073"/>
                  </a:lnTo>
                  <a:lnTo>
                    <a:pt x="27444" y="10159073"/>
                  </a:lnTo>
                  <a:lnTo>
                    <a:pt x="13042" y="10171773"/>
                  </a:lnTo>
                  <a:lnTo>
                    <a:pt x="3467" y="10197173"/>
                  </a:lnTo>
                  <a:lnTo>
                    <a:pt x="0" y="10209873"/>
                  </a:lnTo>
                  <a:lnTo>
                    <a:pt x="4305" y="10235273"/>
                  </a:lnTo>
                  <a:lnTo>
                    <a:pt x="16065" y="10247973"/>
                  </a:lnTo>
                  <a:lnTo>
                    <a:pt x="33477" y="10260673"/>
                  </a:lnTo>
                  <a:lnTo>
                    <a:pt x="76073" y="10260673"/>
                  </a:lnTo>
                  <a:lnTo>
                    <a:pt x="93484" y="10247973"/>
                  </a:lnTo>
                  <a:lnTo>
                    <a:pt x="105244" y="10235273"/>
                  </a:lnTo>
                  <a:lnTo>
                    <a:pt x="109562" y="10209873"/>
                  </a:lnTo>
                  <a:lnTo>
                    <a:pt x="106083" y="10197173"/>
                  </a:lnTo>
                  <a:lnTo>
                    <a:pt x="96494" y="10171773"/>
                  </a:lnTo>
                  <a:lnTo>
                    <a:pt x="82067" y="10159073"/>
                  </a:lnTo>
                  <a:lnTo>
                    <a:pt x="64058" y="10159073"/>
                  </a:lnTo>
                  <a:lnTo>
                    <a:pt x="64058" y="9371673"/>
                  </a:lnTo>
                  <a:lnTo>
                    <a:pt x="535063" y="8965273"/>
                  </a:lnTo>
                  <a:lnTo>
                    <a:pt x="538416" y="8965273"/>
                  </a:lnTo>
                  <a:lnTo>
                    <a:pt x="538314" y="7847673"/>
                  </a:lnTo>
                  <a:lnTo>
                    <a:pt x="561098" y="7847673"/>
                  </a:lnTo>
                  <a:lnTo>
                    <a:pt x="567753" y="7834973"/>
                  </a:lnTo>
                  <a:lnTo>
                    <a:pt x="578942" y="7822273"/>
                  </a:lnTo>
                  <a:lnTo>
                    <a:pt x="583653" y="7809573"/>
                  </a:lnTo>
                  <a:lnTo>
                    <a:pt x="581901" y="7784173"/>
                  </a:lnTo>
                  <a:lnTo>
                    <a:pt x="573697" y="7771473"/>
                  </a:lnTo>
                  <a:lnTo>
                    <a:pt x="586359" y="7758773"/>
                  </a:lnTo>
                  <a:lnTo>
                    <a:pt x="852297" y="7492073"/>
                  </a:lnTo>
                  <a:lnTo>
                    <a:pt x="853033" y="7492073"/>
                  </a:lnTo>
                  <a:lnTo>
                    <a:pt x="852754" y="7479373"/>
                  </a:lnTo>
                  <a:lnTo>
                    <a:pt x="852754" y="7009473"/>
                  </a:lnTo>
                  <a:lnTo>
                    <a:pt x="863841" y="7009473"/>
                  </a:lnTo>
                  <a:lnTo>
                    <a:pt x="872680" y="6996773"/>
                  </a:lnTo>
                  <a:lnTo>
                    <a:pt x="878509" y="6984073"/>
                  </a:lnTo>
                  <a:lnTo>
                    <a:pt x="880618" y="6971373"/>
                  </a:lnTo>
                  <a:close/>
                </a:path>
                <a:path w="4114800" h="10260965">
                  <a:moveTo>
                    <a:pt x="880618" y="3289300"/>
                  </a:moveTo>
                  <a:lnTo>
                    <a:pt x="878509" y="3276600"/>
                  </a:lnTo>
                  <a:lnTo>
                    <a:pt x="872680" y="3263900"/>
                  </a:lnTo>
                  <a:lnTo>
                    <a:pt x="863841" y="3251200"/>
                  </a:lnTo>
                  <a:lnTo>
                    <a:pt x="852754" y="3251200"/>
                  </a:lnTo>
                  <a:lnTo>
                    <a:pt x="852754" y="2781300"/>
                  </a:lnTo>
                  <a:lnTo>
                    <a:pt x="853033" y="2768600"/>
                  </a:lnTo>
                  <a:lnTo>
                    <a:pt x="852297" y="2768600"/>
                  </a:lnTo>
                  <a:lnTo>
                    <a:pt x="586359" y="2501900"/>
                  </a:lnTo>
                  <a:lnTo>
                    <a:pt x="573697" y="2489200"/>
                  </a:lnTo>
                  <a:lnTo>
                    <a:pt x="581901" y="2476500"/>
                  </a:lnTo>
                  <a:lnTo>
                    <a:pt x="583653" y="2451100"/>
                  </a:lnTo>
                  <a:lnTo>
                    <a:pt x="578942" y="2438400"/>
                  </a:lnTo>
                  <a:lnTo>
                    <a:pt x="567753" y="2425700"/>
                  </a:lnTo>
                  <a:lnTo>
                    <a:pt x="561098" y="2413000"/>
                  </a:lnTo>
                  <a:lnTo>
                    <a:pt x="538314" y="2413000"/>
                  </a:lnTo>
                  <a:lnTo>
                    <a:pt x="538416" y="1295400"/>
                  </a:lnTo>
                  <a:lnTo>
                    <a:pt x="535063" y="1295400"/>
                  </a:lnTo>
                  <a:lnTo>
                    <a:pt x="64058" y="889000"/>
                  </a:lnTo>
                  <a:lnTo>
                    <a:pt x="64058" y="101600"/>
                  </a:lnTo>
                  <a:lnTo>
                    <a:pt x="82067" y="101600"/>
                  </a:lnTo>
                  <a:lnTo>
                    <a:pt x="96494" y="88900"/>
                  </a:lnTo>
                  <a:lnTo>
                    <a:pt x="106083" y="63500"/>
                  </a:lnTo>
                  <a:lnTo>
                    <a:pt x="109562" y="50800"/>
                  </a:lnTo>
                  <a:lnTo>
                    <a:pt x="105244" y="25400"/>
                  </a:lnTo>
                  <a:lnTo>
                    <a:pt x="93484" y="12700"/>
                  </a:lnTo>
                  <a:lnTo>
                    <a:pt x="76073" y="0"/>
                  </a:lnTo>
                  <a:lnTo>
                    <a:pt x="33477" y="0"/>
                  </a:lnTo>
                  <a:lnTo>
                    <a:pt x="16065" y="12700"/>
                  </a:lnTo>
                  <a:lnTo>
                    <a:pt x="4305" y="25400"/>
                  </a:lnTo>
                  <a:lnTo>
                    <a:pt x="0" y="50800"/>
                  </a:lnTo>
                  <a:lnTo>
                    <a:pt x="3467" y="63500"/>
                  </a:lnTo>
                  <a:lnTo>
                    <a:pt x="13042" y="88900"/>
                  </a:lnTo>
                  <a:lnTo>
                    <a:pt x="27444" y="101600"/>
                  </a:lnTo>
                  <a:lnTo>
                    <a:pt x="45402" y="101600"/>
                  </a:lnTo>
                  <a:lnTo>
                    <a:pt x="45402" y="889000"/>
                  </a:lnTo>
                  <a:lnTo>
                    <a:pt x="46609" y="889000"/>
                  </a:lnTo>
                  <a:lnTo>
                    <a:pt x="47713" y="901700"/>
                  </a:lnTo>
                  <a:lnTo>
                    <a:pt x="49199" y="901700"/>
                  </a:lnTo>
                  <a:lnTo>
                    <a:pt x="519658" y="1295400"/>
                  </a:lnTo>
                  <a:lnTo>
                    <a:pt x="519658" y="2413000"/>
                  </a:lnTo>
                  <a:lnTo>
                    <a:pt x="496874" y="2413000"/>
                  </a:lnTo>
                  <a:lnTo>
                    <a:pt x="490220" y="2425700"/>
                  </a:lnTo>
                  <a:lnTo>
                    <a:pt x="478205" y="2438400"/>
                  </a:lnTo>
                  <a:lnTo>
                    <a:pt x="474192" y="2463800"/>
                  </a:lnTo>
                  <a:lnTo>
                    <a:pt x="478205" y="2476500"/>
                  </a:lnTo>
                  <a:lnTo>
                    <a:pt x="490220" y="2501900"/>
                  </a:lnTo>
                  <a:lnTo>
                    <a:pt x="506399" y="2514600"/>
                  </a:lnTo>
                  <a:lnTo>
                    <a:pt x="543179" y="2514600"/>
                  </a:lnTo>
                  <a:lnTo>
                    <a:pt x="560514" y="2501900"/>
                  </a:lnTo>
                  <a:lnTo>
                    <a:pt x="834186" y="2781300"/>
                  </a:lnTo>
                  <a:lnTo>
                    <a:pt x="834186" y="3251200"/>
                  </a:lnTo>
                  <a:lnTo>
                    <a:pt x="823087" y="3251200"/>
                  </a:lnTo>
                  <a:lnTo>
                    <a:pt x="814260" y="3263900"/>
                  </a:lnTo>
                  <a:lnTo>
                    <a:pt x="808431" y="3276600"/>
                  </a:lnTo>
                  <a:lnTo>
                    <a:pt x="806323" y="3289300"/>
                  </a:lnTo>
                  <a:lnTo>
                    <a:pt x="809256" y="3302000"/>
                  </a:lnTo>
                  <a:lnTo>
                    <a:pt x="817232" y="3314700"/>
                  </a:lnTo>
                  <a:lnTo>
                    <a:pt x="829043" y="3327400"/>
                  </a:lnTo>
                  <a:lnTo>
                    <a:pt x="857897" y="3327400"/>
                  </a:lnTo>
                  <a:lnTo>
                    <a:pt x="869708" y="3314700"/>
                  </a:lnTo>
                  <a:lnTo>
                    <a:pt x="877684" y="3302000"/>
                  </a:lnTo>
                  <a:lnTo>
                    <a:pt x="880618" y="3289300"/>
                  </a:lnTo>
                  <a:close/>
                </a:path>
                <a:path w="4114800" h="10260965">
                  <a:moveTo>
                    <a:pt x="918159" y="8457273"/>
                  </a:moveTo>
                  <a:lnTo>
                    <a:pt x="916698" y="8431873"/>
                  </a:lnTo>
                  <a:lnTo>
                    <a:pt x="907503" y="8406473"/>
                  </a:lnTo>
                  <a:lnTo>
                    <a:pt x="891197" y="8393773"/>
                  </a:lnTo>
                  <a:lnTo>
                    <a:pt x="836383" y="8393773"/>
                  </a:lnTo>
                  <a:lnTo>
                    <a:pt x="821740" y="8406473"/>
                  </a:lnTo>
                  <a:lnTo>
                    <a:pt x="792581" y="8393773"/>
                  </a:lnTo>
                  <a:lnTo>
                    <a:pt x="792581" y="8012773"/>
                  </a:lnTo>
                  <a:lnTo>
                    <a:pt x="803668" y="8012773"/>
                  </a:lnTo>
                  <a:lnTo>
                    <a:pt x="812495" y="8000073"/>
                  </a:lnTo>
                  <a:lnTo>
                    <a:pt x="818337" y="7987373"/>
                  </a:lnTo>
                  <a:lnTo>
                    <a:pt x="820432" y="7974673"/>
                  </a:lnTo>
                  <a:lnTo>
                    <a:pt x="817511" y="7961973"/>
                  </a:lnTo>
                  <a:lnTo>
                    <a:pt x="809523" y="7949273"/>
                  </a:lnTo>
                  <a:lnTo>
                    <a:pt x="797712" y="7936573"/>
                  </a:lnTo>
                  <a:lnTo>
                    <a:pt x="768870" y="7936573"/>
                  </a:lnTo>
                  <a:lnTo>
                    <a:pt x="757059" y="7949273"/>
                  </a:lnTo>
                  <a:lnTo>
                    <a:pt x="749084" y="7961973"/>
                  </a:lnTo>
                  <a:lnTo>
                    <a:pt x="746150" y="7974673"/>
                  </a:lnTo>
                  <a:lnTo>
                    <a:pt x="748258" y="7987373"/>
                  </a:lnTo>
                  <a:lnTo>
                    <a:pt x="754087" y="8000073"/>
                  </a:lnTo>
                  <a:lnTo>
                    <a:pt x="762914" y="8012773"/>
                  </a:lnTo>
                  <a:lnTo>
                    <a:pt x="774001" y="8012773"/>
                  </a:lnTo>
                  <a:lnTo>
                    <a:pt x="774001" y="8393773"/>
                  </a:lnTo>
                  <a:lnTo>
                    <a:pt x="773734" y="8393773"/>
                  </a:lnTo>
                  <a:lnTo>
                    <a:pt x="774661" y="8406473"/>
                  </a:lnTo>
                  <a:lnTo>
                    <a:pt x="778002" y="8406473"/>
                  </a:lnTo>
                  <a:lnTo>
                    <a:pt x="812457" y="8419173"/>
                  </a:lnTo>
                  <a:lnTo>
                    <a:pt x="809091" y="8444573"/>
                  </a:lnTo>
                  <a:lnTo>
                    <a:pt x="812241" y="8457273"/>
                  </a:lnTo>
                  <a:lnTo>
                    <a:pt x="821486" y="8482673"/>
                  </a:lnTo>
                  <a:lnTo>
                    <a:pt x="836409" y="8495373"/>
                  </a:lnTo>
                  <a:lnTo>
                    <a:pt x="877951" y="8495373"/>
                  </a:lnTo>
                  <a:lnTo>
                    <a:pt x="896797" y="8482673"/>
                  </a:lnTo>
                  <a:lnTo>
                    <a:pt x="911263" y="8469973"/>
                  </a:lnTo>
                  <a:lnTo>
                    <a:pt x="918159" y="8457273"/>
                  </a:lnTo>
                  <a:close/>
                </a:path>
                <a:path w="4114800" h="10260965">
                  <a:moveTo>
                    <a:pt x="918159" y="1803400"/>
                  </a:moveTo>
                  <a:lnTo>
                    <a:pt x="911263" y="1790700"/>
                  </a:lnTo>
                  <a:lnTo>
                    <a:pt x="896797" y="1778000"/>
                  </a:lnTo>
                  <a:lnTo>
                    <a:pt x="877951" y="1765300"/>
                  </a:lnTo>
                  <a:lnTo>
                    <a:pt x="836409" y="1765300"/>
                  </a:lnTo>
                  <a:lnTo>
                    <a:pt x="821486" y="1778000"/>
                  </a:lnTo>
                  <a:lnTo>
                    <a:pt x="812241" y="1803400"/>
                  </a:lnTo>
                  <a:lnTo>
                    <a:pt x="809091" y="1816100"/>
                  </a:lnTo>
                  <a:lnTo>
                    <a:pt x="812457" y="1841500"/>
                  </a:lnTo>
                  <a:lnTo>
                    <a:pt x="778002" y="1854200"/>
                  </a:lnTo>
                  <a:lnTo>
                    <a:pt x="774661" y="1854200"/>
                  </a:lnTo>
                  <a:lnTo>
                    <a:pt x="773734" y="1866900"/>
                  </a:lnTo>
                  <a:lnTo>
                    <a:pt x="774001" y="1866900"/>
                  </a:lnTo>
                  <a:lnTo>
                    <a:pt x="774001" y="2247900"/>
                  </a:lnTo>
                  <a:lnTo>
                    <a:pt x="762914" y="2247900"/>
                  </a:lnTo>
                  <a:lnTo>
                    <a:pt x="754087" y="2260600"/>
                  </a:lnTo>
                  <a:lnTo>
                    <a:pt x="748258" y="2273300"/>
                  </a:lnTo>
                  <a:lnTo>
                    <a:pt x="746150" y="2286000"/>
                  </a:lnTo>
                  <a:lnTo>
                    <a:pt x="749084" y="2298700"/>
                  </a:lnTo>
                  <a:lnTo>
                    <a:pt x="757059" y="2311400"/>
                  </a:lnTo>
                  <a:lnTo>
                    <a:pt x="768870" y="2324100"/>
                  </a:lnTo>
                  <a:lnTo>
                    <a:pt x="797712" y="2324100"/>
                  </a:lnTo>
                  <a:lnTo>
                    <a:pt x="809523" y="2311400"/>
                  </a:lnTo>
                  <a:lnTo>
                    <a:pt x="817511" y="2298700"/>
                  </a:lnTo>
                  <a:lnTo>
                    <a:pt x="820432" y="2286000"/>
                  </a:lnTo>
                  <a:lnTo>
                    <a:pt x="818337" y="2273300"/>
                  </a:lnTo>
                  <a:lnTo>
                    <a:pt x="812495" y="2260600"/>
                  </a:lnTo>
                  <a:lnTo>
                    <a:pt x="803668" y="2247900"/>
                  </a:lnTo>
                  <a:lnTo>
                    <a:pt x="792581" y="2247900"/>
                  </a:lnTo>
                  <a:lnTo>
                    <a:pt x="792581" y="1866900"/>
                  </a:lnTo>
                  <a:lnTo>
                    <a:pt x="821740" y="1854200"/>
                  </a:lnTo>
                  <a:lnTo>
                    <a:pt x="836383" y="1866900"/>
                  </a:lnTo>
                  <a:lnTo>
                    <a:pt x="891197" y="1866900"/>
                  </a:lnTo>
                  <a:lnTo>
                    <a:pt x="907503" y="1854200"/>
                  </a:lnTo>
                  <a:lnTo>
                    <a:pt x="916698" y="1828800"/>
                  </a:lnTo>
                  <a:lnTo>
                    <a:pt x="918159" y="1803400"/>
                  </a:lnTo>
                  <a:close/>
                </a:path>
                <a:path w="4114800" h="10260965">
                  <a:moveTo>
                    <a:pt x="1231366" y="8622373"/>
                  </a:moveTo>
                  <a:lnTo>
                    <a:pt x="1228432" y="8609673"/>
                  </a:lnTo>
                  <a:lnTo>
                    <a:pt x="1220444" y="8596973"/>
                  </a:lnTo>
                  <a:lnTo>
                    <a:pt x="1208633" y="8584273"/>
                  </a:lnTo>
                  <a:lnTo>
                    <a:pt x="1179791" y="8584273"/>
                  </a:lnTo>
                  <a:lnTo>
                    <a:pt x="1167980" y="8596973"/>
                  </a:lnTo>
                  <a:lnTo>
                    <a:pt x="1160005" y="8609673"/>
                  </a:lnTo>
                  <a:lnTo>
                    <a:pt x="1157071" y="8622373"/>
                  </a:lnTo>
                  <a:lnTo>
                    <a:pt x="1159179" y="8635073"/>
                  </a:lnTo>
                  <a:lnTo>
                    <a:pt x="1165009" y="8647773"/>
                  </a:lnTo>
                  <a:lnTo>
                    <a:pt x="1173835" y="8647773"/>
                  </a:lnTo>
                  <a:lnTo>
                    <a:pt x="1184935" y="8660473"/>
                  </a:lnTo>
                  <a:lnTo>
                    <a:pt x="1184935" y="8889073"/>
                  </a:lnTo>
                  <a:lnTo>
                    <a:pt x="575183" y="9498673"/>
                  </a:lnTo>
                  <a:lnTo>
                    <a:pt x="571931" y="9498673"/>
                  </a:lnTo>
                  <a:lnTo>
                    <a:pt x="571931" y="9778073"/>
                  </a:lnTo>
                  <a:lnTo>
                    <a:pt x="553986" y="9790773"/>
                  </a:lnTo>
                  <a:lnTo>
                    <a:pt x="539584" y="9803473"/>
                  </a:lnTo>
                  <a:lnTo>
                    <a:pt x="530009" y="9816173"/>
                  </a:lnTo>
                  <a:lnTo>
                    <a:pt x="526529" y="9828873"/>
                  </a:lnTo>
                  <a:lnTo>
                    <a:pt x="530847" y="9854273"/>
                  </a:lnTo>
                  <a:lnTo>
                    <a:pt x="542607" y="9866973"/>
                  </a:lnTo>
                  <a:lnTo>
                    <a:pt x="560019" y="9879673"/>
                  </a:lnTo>
                  <a:lnTo>
                    <a:pt x="581317" y="9892373"/>
                  </a:lnTo>
                  <a:lnTo>
                    <a:pt x="602602" y="9879673"/>
                  </a:lnTo>
                  <a:lnTo>
                    <a:pt x="620026" y="9866973"/>
                  </a:lnTo>
                  <a:lnTo>
                    <a:pt x="631786" y="9854273"/>
                  </a:lnTo>
                  <a:lnTo>
                    <a:pt x="636104" y="9828873"/>
                  </a:lnTo>
                  <a:lnTo>
                    <a:pt x="632625" y="9816173"/>
                  </a:lnTo>
                  <a:lnTo>
                    <a:pt x="623036" y="9803473"/>
                  </a:lnTo>
                  <a:lnTo>
                    <a:pt x="608596" y="9790773"/>
                  </a:lnTo>
                  <a:lnTo>
                    <a:pt x="590600" y="9778073"/>
                  </a:lnTo>
                  <a:lnTo>
                    <a:pt x="590600" y="9511373"/>
                  </a:lnTo>
                  <a:lnTo>
                    <a:pt x="1203032" y="8901773"/>
                  </a:lnTo>
                  <a:lnTo>
                    <a:pt x="1203782" y="8889073"/>
                  </a:lnTo>
                  <a:lnTo>
                    <a:pt x="1203502" y="8889073"/>
                  </a:lnTo>
                  <a:lnTo>
                    <a:pt x="1203502" y="8660473"/>
                  </a:lnTo>
                  <a:lnTo>
                    <a:pt x="1214589" y="8647773"/>
                  </a:lnTo>
                  <a:lnTo>
                    <a:pt x="1223416" y="8647773"/>
                  </a:lnTo>
                  <a:lnTo>
                    <a:pt x="1229258" y="8635073"/>
                  </a:lnTo>
                  <a:lnTo>
                    <a:pt x="1231366" y="8622373"/>
                  </a:lnTo>
                  <a:close/>
                </a:path>
                <a:path w="4114800" h="10260965">
                  <a:moveTo>
                    <a:pt x="1231366" y="1638300"/>
                  </a:moveTo>
                  <a:lnTo>
                    <a:pt x="1229258" y="1625600"/>
                  </a:lnTo>
                  <a:lnTo>
                    <a:pt x="1223416" y="1612900"/>
                  </a:lnTo>
                  <a:lnTo>
                    <a:pt x="1214589" y="1612900"/>
                  </a:lnTo>
                  <a:lnTo>
                    <a:pt x="1203502" y="1600200"/>
                  </a:lnTo>
                  <a:lnTo>
                    <a:pt x="1203502" y="1371600"/>
                  </a:lnTo>
                  <a:lnTo>
                    <a:pt x="1203782" y="1371600"/>
                  </a:lnTo>
                  <a:lnTo>
                    <a:pt x="1203032" y="1358900"/>
                  </a:lnTo>
                  <a:lnTo>
                    <a:pt x="590600" y="749300"/>
                  </a:lnTo>
                  <a:lnTo>
                    <a:pt x="590600" y="482600"/>
                  </a:lnTo>
                  <a:lnTo>
                    <a:pt x="608596" y="469900"/>
                  </a:lnTo>
                  <a:lnTo>
                    <a:pt x="623036" y="457200"/>
                  </a:lnTo>
                  <a:lnTo>
                    <a:pt x="632625" y="444500"/>
                  </a:lnTo>
                  <a:lnTo>
                    <a:pt x="636104" y="431800"/>
                  </a:lnTo>
                  <a:lnTo>
                    <a:pt x="631786" y="406400"/>
                  </a:lnTo>
                  <a:lnTo>
                    <a:pt x="620026" y="393700"/>
                  </a:lnTo>
                  <a:lnTo>
                    <a:pt x="602602" y="381000"/>
                  </a:lnTo>
                  <a:lnTo>
                    <a:pt x="581317" y="368300"/>
                  </a:lnTo>
                  <a:lnTo>
                    <a:pt x="560019" y="381000"/>
                  </a:lnTo>
                  <a:lnTo>
                    <a:pt x="542607" y="393700"/>
                  </a:lnTo>
                  <a:lnTo>
                    <a:pt x="530847" y="406400"/>
                  </a:lnTo>
                  <a:lnTo>
                    <a:pt x="526529" y="431800"/>
                  </a:lnTo>
                  <a:lnTo>
                    <a:pt x="530009" y="444500"/>
                  </a:lnTo>
                  <a:lnTo>
                    <a:pt x="539584" y="457200"/>
                  </a:lnTo>
                  <a:lnTo>
                    <a:pt x="553986" y="469900"/>
                  </a:lnTo>
                  <a:lnTo>
                    <a:pt x="571931" y="482600"/>
                  </a:lnTo>
                  <a:lnTo>
                    <a:pt x="571931" y="762000"/>
                  </a:lnTo>
                  <a:lnTo>
                    <a:pt x="575183" y="762000"/>
                  </a:lnTo>
                  <a:lnTo>
                    <a:pt x="1184935" y="1371600"/>
                  </a:lnTo>
                  <a:lnTo>
                    <a:pt x="1184935" y="1600200"/>
                  </a:lnTo>
                  <a:lnTo>
                    <a:pt x="1173835" y="1612900"/>
                  </a:lnTo>
                  <a:lnTo>
                    <a:pt x="1165009" y="1612900"/>
                  </a:lnTo>
                  <a:lnTo>
                    <a:pt x="1159179" y="1625600"/>
                  </a:lnTo>
                  <a:lnTo>
                    <a:pt x="1157071" y="1638300"/>
                  </a:lnTo>
                  <a:lnTo>
                    <a:pt x="1160005" y="1651000"/>
                  </a:lnTo>
                  <a:lnTo>
                    <a:pt x="1167980" y="1663700"/>
                  </a:lnTo>
                  <a:lnTo>
                    <a:pt x="1179791" y="1676400"/>
                  </a:lnTo>
                  <a:lnTo>
                    <a:pt x="1208633" y="1676400"/>
                  </a:lnTo>
                  <a:lnTo>
                    <a:pt x="1220444" y="1663700"/>
                  </a:lnTo>
                  <a:lnTo>
                    <a:pt x="1228432" y="1651000"/>
                  </a:lnTo>
                  <a:lnTo>
                    <a:pt x="1231366" y="1638300"/>
                  </a:lnTo>
                  <a:close/>
                </a:path>
                <a:path w="4114800" h="10260965">
                  <a:moveTo>
                    <a:pt x="2316010" y="9727273"/>
                  </a:moveTo>
                  <a:lnTo>
                    <a:pt x="2311692" y="9701873"/>
                  </a:lnTo>
                  <a:lnTo>
                    <a:pt x="2299932" y="9689173"/>
                  </a:lnTo>
                  <a:lnTo>
                    <a:pt x="2282520" y="9676473"/>
                  </a:lnTo>
                  <a:lnTo>
                    <a:pt x="2242007" y="9676473"/>
                  </a:lnTo>
                  <a:lnTo>
                    <a:pt x="2225738" y="9689173"/>
                  </a:lnTo>
                  <a:lnTo>
                    <a:pt x="2213699" y="9701873"/>
                  </a:lnTo>
                  <a:lnTo>
                    <a:pt x="2207171" y="9714573"/>
                  </a:lnTo>
                  <a:lnTo>
                    <a:pt x="1465008" y="9714573"/>
                  </a:lnTo>
                  <a:lnTo>
                    <a:pt x="1134503" y="10044773"/>
                  </a:lnTo>
                  <a:lnTo>
                    <a:pt x="537756" y="10044773"/>
                  </a:lnTo>
                  <a:lnTo>
                    <a:pt x="383044" y="9892373"/>
                  </a:lnTo>
                  <a:lnTo>
                    <a:pt x="383044" y="9447873"/>
                  </a:lnTo>
                  <a:lnTo>
                    <a:pt x="975702" y="8901773"/>
                  </a:lnTo>
                  <a:lnTo>
                    <a:pt x="978776" y="8901773"/>
                  </a:lnTo>
                  <a:lnTo>
                    <a:pt x="978776" y="8152473"/>
                  </a:lnTo>
                  <a:lnTo>
                    <a:pt x="989863" y="8139773"/>
                  </a:lnTo>
                  <a:lnTo>
                    <a:pt x="998689" y="8139773"/>
                  </a:lnTo>
                  <a:lnTo>
                    <a:pt x="1004519" y="8127073"/>
                  </a:lnTo>
                  <a:lnTo>
                    <a:pt x="1006627" y="8114373"/>
                  </a:lnTo>
                  <a:lnTo>
                    <a:pt x="1003706" y="8101673"/>
                  </a:lnTo>
                  <a:lnTo>
                    <a:pt x="995718" y="8088973"/>
                  </a:lnTo>
                  <a:lnTo>
                    <a:pt x="983907" y="8076273"/>
                  </a:lnTo>
                  <a:lnTo>
                    <a:pt x="955065" y="8076273"/>
                  </a:lnTo>
                  <a:lnTo>
                    <a:pt x="943254" y="8088973"/>
                  </a:lnTo>
                  <a:lnTo>
                    <a:pt x="935266" y="8101673"/>
                  </a:lnTo>
                  <a:lnTo>
                    <a:pt x="932345" y="8114373"/>
                  </a:lnTo>
                  <a:lnTo>
                    <a:pt x="934440" y="8127073"/>
                  </a:lnTo>
                  <a:lnTo>
                    <a:pt x="940282" y="8139773"/>
                  </a:lnTo>
                  <a:lnTo>
                    <a:pt x="949109" y="8139773"/>
                  </a:lnTo>
                  <a:lnTo>
                    <a:pt x="960196" y="8152473"/>
                  </a:lnTo>
                  <a:lnTo>
                    <a:pt x="960196" y="8889073"/>
                  </a:lnTo>
                  <a:lnTo>
                    <a:pt x="368096" y="9435173"/>
                  </a:lnTo>
                  <a:lnTo>
                    <a:pt x="364667" y="9435173"/>
                  </a:lnTo>
                  <a:lnTo>
                    <a:pt x="364477" y="9447873"/>
                  </a:lnTo>
                  <a:lnTo>
                    <a:pt x="364477" y="9892373"/>
                  </a:lnTo>
                  <a:lnTo>
                    <a:pt x="364197" y="9905073"/>
                  </a:lnTo>
                  <a:lnTo>
                    <a:pt x="366699" y="9905073"/>
                  </a:lnTo>
                  <a:lnTo>
                    <a:pt x="529031" y="10070173"/>
                  </a:lnTo>
                  <a:lnTo>
                    <a:pt x="1144625" y="10070173"/>
                  </a:lnTo>
                  <a:lnTo>
                    <a:pt x="1169962" y="10044773"/>
                  </a:lnTo>
                  <a:lnTo>
                    <a:pt x="1473923" y="9739973"/>
                  </a:lnTo>
                  <a:lnTo>
                    <a:pt x="2207272" y="9739973"/>
                  </a:lnTo>
                  <a:lnTo>
                    <a:pt x="2213737" y="9752673"/>
                  </a:lnTo>
                  <a:lnTo>
                    <a:pt x="2225751" y="9765373"/>
                  </a:lnTo>
                  <a:lnTo>
                    <a:pt x="2242007" y="9778073"/>
                  </a:lnTo>
                  <a:lnTo>
                    <a:pt x="2282520" y="9778073"/>
                  </a:lnTo>
                  <a:lnTo>
                    <a:pt x="2299932" y="9765373"/>
                  </a:lnTo>
                  <a:lnTo>
                    <a:pt x="2311692" y="9752673"/>
                  </a:lnTo>
                  <a:lnTo>
                    <a:pt x="2313851" y="9739973"/>
                  </a:lnTo>
                  <a:lnTo>
                    <a:pt x="2316010" y="9727273"/>
                  </a:lnTo>
                  <a:close/>
                </a:path>
                <a:path w="4114800" h="10260965">
                  <a:moveTo>
                    <a:pt x="2316010" y="533400"/>
                  </a:moveTo>
                  <a:lnTo>
                    <a:pt x="2313851" y="520700"/>
                  </a:lnTo>
                  <a:lnTo>
                    <a:pt x="2311692" y="508000"/>
                  </a:lnTo>
                  <a:lnTo>
                    <a:pt x="2299932" y="495300"/>
                  </a:lnTo>
                  <a:lnTo>
                    <a:pt x="2282520" y="482600"/>
                  </a:lnTo>
                  <a:lnTo>
                    <a:pt x="2242007" y="482600"/>
                  </a:lnTo>
                  <a:lnTo>
                    <a:pt x="2225751" y="495300"/>
                  </a:lnTo>
                  <a:lnTo>
                    <a:pt x="2213737" y="508000"/>
                  </a:lnTo>
                  <a:lnTo>
                    <a:pt x="2207272" y="520700"/>
                  </a:lnTo>
                  <a:lnTo>
                    <a:pt x="1473923" y="520700"/>
                  </a:lnTo>
                  <a:lnTo>
                    <a:pt x="1169962" y="215900"/>
                  </a:lnTo>
                  <a:lnTo>
                    <a:pt x="1144625" y="190500"/>
                  </a:lnTo>
                  <a:lnTo>
                    <a:pt x="529031" y="190500"/>
                  </a:lnTo>
                  <a:lnTo>
                    <a:pt x="366699" y="355600"/>
                  </a:lnTo>
                  <a:lnTo>
                    <a:pt x="364197" y="355600"/>
                  </a:lnTo>
                  <a:lnTo>
                    <a:pt x="364477" y="368300"/>
                  </a:lnTo>
                  <a:lnTo>
                    <a:pt x="364477" y="812800"/>
                  </a:lnTo>
                  <a:lnTo>
                    <a:pt x="364667" y="825500"/>
                  </a:lnTo>
                  <a:lnTo>
                    <a:pt x="368096" y="825500"/>
                  </a:lnTo>
                  <a:lnTo>
                    <a:pt x="960196" y="1371600"/>
                  </a:lnTo>
                  <a:lnTo>
                    <a:pt x="960196" y="2108200"/>
                  </a:lnTo>
                  <a:lnTo>
                    <a:pt x="949109" y="2120900"/>
                  </a:lnTo>
                  <a:lnTo>
                    <a:pt x="940282" y="2120900"/>
                  </a:lnTo>
                  <a:lnTo>
                    <a:pt x="934440" y="2133600"/>
                  </a:lnTo>
                  <a:lnTo>
                    <a:pt x="932345" y="2146300"/>
                  </a:lnTo>
                  <a:lnTo>
                    <a:pt x="935266" y="2159000"/>
                  </a:lnTo>
                  <a:lnTo>
                    <a:pt x="943254" y="2171700"/>
                  </a:lnTo>
                  <a:lnTo>
                    <a:pt x="955065" y="2184400"/>
                  </a:lnTo>
                  <a:lnTo>
                    <a:pt x="983907" y="2184400"/>
                  </a:lnTo>
                  <a:lnTo>
                    <a:pt x="995718" y="2171700"/>
                  </a:lnTo>
                  <a:lnTo>
                    <a:pt x="1003706" y="2159000"/>
                  </a:lnTo>
                  <a:lnTo>
                    <a:pt x="1006627" y="2146300"/>
                  </a:lnTo>
                  <a:lnTo>
                    <a:pt x="1004519" y="2133600"/>
                  </a:lnTo>
                  <a:lnTo>
                    <a:pt x="998689" y="2120900"/>
                  </a:lnTo>
                  <a:lnTo>
                    <a:pt x="989863" y="2120900"/>
                  </a:lnTo>
                  <a:lnTo>
                    <a:pt x="978776" y="2108200"/>
                  </a:lnTo>
                  <a:lnTo>
                    <a:pt x="978776" y="1358900"/>
                  </a:lnTo>
                  <a:lnTo>
                    <a:pt x="975702" y="1358900"/>
                  </a:lnTo>
                  <a:lnTo>
                    <a:pt x="383044" y="812800"/>
                  </a:lnTo>
                  <a:lnTo>
                    <a:pt x="383044" y="368300"/>
                  </a:lnTo>
                  <a:lnTo>
                    <a:pt x="537756" y="215900"/>
                  </a:lnTo>
                  <a:lnTo>
                    <a:pt x="1134503" y="215900"/>
                  </a:lnTo>
                  <a:lnTo>
                    <a:pt x="1465008" y="546100"/>
                  </a:lnTo>
                  <a:lnTo>
                    <a:pt x="2207171" y="546100"/>
                  </a:lnTo>
                  <a:lnTo>
                    <a:pt x="2213699" y="558800"/>
                  </a:lnTo>
                  <a:lnTo>
                    <a:pt x="2225738" y="571500"/>
                  </a:lnTo>
                  <a:lnTo>
                    <a:pt x="2242007" y="584200"/>
                  </a:lnTo>
                  <a:lnTo>
                    <a:pt x="2282520" y="584200"/>
                  </a:lnTo>
                  <a:lnTo>
                    <a:pt x="2299932" y="571500"/>
                  </a:lnTo>
                  <a:lnTo>
                    <a:pt x="2311692" y="558800"/>
                  </a:lnTo>
                  <a:lnTo>
                    <a:pt x="2316010" y="533400"/>
                  </a:lnTo>
                  <a:close/>
                </a:path>
                <a:path w="4114800" h="10260965">
                  <a:moveTo>
                    <a:pt x="2888894" y="9879673"/>
                  </a:moveTo>
                  <a:lnTo>
                    <a:pt x="2885960" y="9854273"/>
                  </a:lnTo>
                  <a:lnTo>
                    <a:pt x="2877972" y="9841573"/>
                  </a:lnTo>
                  <a:lnTo>
                    <a:pt x="2828836" y="9841573"/>
                  </a:lnTo>
                  <a:lnTo>
                    <a:pt x="2820720" y="9854273"/>
                  </a:lnTo>
                  <a:lnTo>
                    <a:pt x="2815806" y="9866973"/>
                  </a:lnTo>
                  <a:lnTo>
                    <a:pt x="1838604" y="9866973"/>
                  </a:lnTo>
                  <a:lnTo>
                    <a:pt x="1499552" y="10209873"/>
                  </a:lnTo>
                  <a:lnTo>
                    <a:pt x="401256" y="10209873"/>
                  </a:lnTo>
                  <a:lnTo>
                    <a:pt x="208927" y="10019373"/>
                  </a:lnTo>
                  <a:lnTo>
                    <a:pt x="208927" y="9739973"/>
                  </a:lnTo>
                  <a:lnTo>
                    <a:pt x="226936" y="9727273"/>
                  </a:lnTo>
                  <a:lnTo>
                    <a:pt x="241363" y="9714573"/>
                  </a:lnTo>
                  <a:lnTo>
                    <a:pt x="250952" y="9701873"/>
                  </a:lnTo>
                  <a:lnTo>
                    <a:pt x="254431" y="9689173"/>
                  </a:lnTo>
                  <a:lnTo>
                    <a:pt x="250113" y="9663773"/>
                  </a:lnTo>
                  <a:lnTo>
                    <a:pt x="238353" y="9638373"/>
                  </a:lnTo>
                  <a:lnTo>
                    <a:pt x="220941" y="9638373"/>
                  </a:lnTo>
                  <a:lnTo>
                    <a:pt x="199644" y="9625673"/>
                  </a:lnTo>
                  <a:lnTo>
                    <a:pt x="178346" y="9638373"/>
                  </a:lnTo>
                  <a:lnTo>
                    <a:pt x="160934" y="9638373"/>
                  </a:lnTo>
                  <a:lnTo>
                    <a:pt x="149174" y="9663773"/>
                  </a:lnTo>
                  <a:lnTo>
                    <a:pt x="144856" y="9689173"/>
                  </a:lnTo>
                  <a:lnTo>
                    <a:pt x="148336" y="9701873"/>
                  </a:lnTo>
                  <a:lnTo>
                    <a:pt x="157924" y="9714573"/>
                  </a:lnTo>
                  <a:lnTo>
                    <a:pt x="172351" y="9727273"/>
                  </a:lnTo>
                  <a:lnTo>
                    <a:pt x="190360" y="9739973"/>
                  </a:lnTo>
                  <a:lnTo>
                    <a:pt x="190360" y="10019373"/>
                  </a:lnTo>
                  <a:lnTo>
                    <a:pt x="193509" y="10019373"/>
                  </a:lnTo>
                  <a:lnTo>
                    <a:pt x="393077" y="10222573"/>
                  </a:lnTo>
                  <a:lnTo>
                    <a:pt x="1510423" y="10222573"/>
                  </a:lnTo>
                  <a:lnTo>
                    <a:pt x="1522945" y="10209873"/>
                  </a:lnTo>
                  <a:lnTo>
                    <a:pt x="1848535" y="9879673"/>
                  </a:lnTo>
                  <a:lnTo>
                    <a:pt x="2815806" y="9879673"/>
                  </a:lnTo>
                  <a:lnTo>
                    <a:pt x="2820771" y="9892373"/>
                  </a:lnTo>
                  <a:lnTo>
                    <a:pt x="2828899" y="9905073"/>
                  </a:lnTo>
                  <a:lnTo>
                    <a:pt x="2877972" y="9905073"/>
                  </a:lnTo>
                  <a:lnTo>
                    <a:pt x="2885960" y="9892373"/>
                  </a:lnTo>
                  <a:lnTo>
                    <a:pt x="2888894" y="9879673"/>
                  </a:lnTo>
                  <a:close/>
                </a:path>
                <a:path w="4114800" h="10260965">
                  <a:moveTo>
                    <a:pt x="2888894" y="381000"/>
                  </a:moveTo>
                  <a:lnTo>
                    <a:pt x="2885960" y="368300"/>
                  </a:lnTo>
                  <a:lnTo>
                    <a:pt x="2877972" y="355600"/>
                  </a:lnTo>
                  <a:lnTo>
                    <a:pt x="2828899" y="355600"/>
                  </a:lnTo>
                  <a:lnTo>
                    <a:pt x="2820771" y="368300"/>
                  </a:lnTo>
                  <a:lnTo>
                    <a:pt x="2815806" y="381000"/>
                  </a:lnTo>
                  <a:lnTo>
                    <a:pt x="1848535" y="381000"/>
                  </a:lnTo>
                  <a:lnTo>
                    <a:pt x="1522945" y="50800"/>
                  </a:lnTo>
                  <a:lnTo>
                    <a:pt x="1510423" y="38100"/>
                  </a:lnTo>
                  <a:lnTo>
                    <a:pt x="393077" y="38100"/>
                  </a:lnTo>
                  <a:lnTo>
                    <a:pt x="193509" y="241300"/>
                  </a:lnTo>
                  <a:lnTo>
                    <a:pt x="190360" y="241300"/>
                  </a:lnTo>
                  <a:lnTo>
                    <a:pt x="190360" y="520700"/>
                  </a:lnTo>
                  <a:lnTo>
                    <a:pt x="172351" y="533400"/>
                  </a:lnTo>
                  <a:lnTo>
                    <a:pt x="157924" y="546100"/>
                  </a:lnTo>
                  <a:lnTo>
                    <a:pt x="148336" y="558800"/>
                  </a:lnTo>
                  <a:lnTo>
                    <a:pt x="144856" y="571500"/>
                  </a:lnTo>
                  <a:lnTo>
                    <a:pt x="149174" y="596900"/>
                  </a:lnTo>
                  <a:lnTo>
                    <a:pt x="160934" y="622300"/>
                  </a:lnTo>
                  <a:lnTo>
                    <a:pt x="178346" y="622300"/>
                  </a:lnTo>
                  <a:lnTo>
                    <a:pt x="199644" y="635000"/>
                  </a:lnTo>
                  <a:lnTo>
                    <a:pt x="220941" y="622300"/>
                  </a:lnTo>
                  <a:lnTo>
                    <a:pt x="238353" y="622300"/>
                  </a:lnTo>
                  <a:lnTo>
                    <a:pt x="250113" y="596900"/>
                  </a:lnTo>
                  <a:lnTo>
                    <a:pt x="254431" y="571500"/>
                  </a:lnTo>
                  <a:lnTo>
                    <a:pt x="250952" y="558800"/>
                  </a:lnTo>
                  <a:lnTo>
                    <a:pt x="241363" y="546100"/>
                  </a:lnTo>
                  <a:lnTo>
                    <a:pt x="226936" y="533400"/>
                  </a:lnTo>
                  <a:lnTo>
                    <a:pt x="208927" y="520700"/>
                  </a:lnTo>
                  <a:lnTo>
                    <a:pt x="208927" y="241300"/>
                  </a:lnTo>
                  <a:lnTo>
                    <a:pt x="401256" y="50800"/>
                  </a:lnTo>
                  <a:lnTo>
                    <a:pt x="1499552" y="50800"/>
                  </a:lnTo>
                  <a:lnTo>
                    <a:pt x="1838604" y="393700"/>
                  </a:lnTo>
                  <a:lnTo>
                    <a:pt x="2815806" y="393700"/>
                  </a:lnTo>
                  <a:lnTo>
                    <a:pt x="2820720" y="406400"/>
                  </a:lnTo>
                  <a:lnTo>
                    <a:pt x="2828836" y="419100"/>
                  </a:lnTo>
                  <a:lnTo>
                    <a:pt x="2877972" y="419100"/>
                  </a:lnTo>
                  <a:lnTo>
                    <a:pt x="2885960" y="406400"/>
                  </a:lnTo>
                  <a:lnTo>
                    <a:pt x="2888894" y="381000"/>
                  </a:lnTo>
                  <a:close/>
                </a:path>
                <a:path w="4114800" h="10260965">
                  <a:moveTo>
                    <a:pt x="3493427" y="9651073"/>
                  </a:moveTo>
                  <a:lnTo>
                    <a:pt x="3490506" y="9638373"/>
                  </a:lnTo>
                  <a:lnTo>
                    <a:pt x="3482517" y="9625673"/>
                  </a:lnTo>
                  <a:lnTo>
                    <a:pt x="3433368" y="9625673"/>
                  </a:lnTo>
                  <a:lnTo>
                    <a:pt x="3425253" y="9638373"/>
                  </a:lnTo>
                  <a:lnTo>
                    <a:pt x="3420351" y="9651073"/>
                  </a:lnTo>
                  <a:lnTo>
                    <a:pt x="2920746" y="9651073"/>
                  </a:lnTo>
                  <a:lnTo>
                    <a:pt x="2789250" y="9422473"/>
                  </a:lnTo>
                  <a:lnTo>
                    <a:pt x="2801658" y="9409773"/>
                  </a:lnTo>
                  <a:lnTo>
                    <a:pt x="2808186" y="9384373"/>
                  </a:lnTo>
                  <a:lnTo>
                    <a:pt x="2808389" y="9371673"/>
                  </a:lnTo>
                  <a:lnTo>
                    <a:pt x="2801785" y="9346273"/>
                  </a:lnTo>
                  <a:lnTo>
                    <a:pt x="2787332" y="9333573"/>
                  </a:lnTo>
                  <a:lnTo>
                    <a:pt x="2768498" y="9320873"/>
                  </a:lnTo>
                  <a:lnTo>
                    <a:pt x="2747607" y="9320873"/>
                  </a:lnTo>
                  <a:lnTo>
                    <a:pt x="2726931" y="9333573"/>
                  </a:lnTo>
                  <a:lnTo>
                    <a:pt x="2717012" y="9333573"/>
                  </a:lnTo>
                  <a:lnTo>
                    <a:pt x="2709202" y="9346273"/>
                  </a:lnTo>
                  <a:lnTo>
                    <a:pt x="2703614" y="9358973"/>
                  </a:lnTo>
                  <a:lnTo>
                    <a:pt x="2700375" y="9371673"/>
                  </a:lnTo>
                  <a:lnTo>
                    <a:pt x="1968703" y="9371673"/>
                  </a:lnTo>
                  <a:lnTo>
                    <a:pt x="1868589" y="9549473"/>
                  </a:lnTo>
                  <a:lnTo>
                    <a:pt x="1409471" y="9549473"/>
                  </a:lnTo>
                  <a:lnTo>
                    <a:pt x="1078788" y="9879673"/>
                  </a:lnTo>
                  <a:lnTo>
                    <a:pt x="791006" y="9879673"/>
                  </a:lnTo>
                  <a:lnTo>
                    <a:pt x="791006" y="9600273"/>
                  </a:lnTo>
                  <a:lnTo>
                    <a:pt x="809002" y="9600273"/>
                  </a:lnTo>
                  <a:lnTo>
                    <a:pt x="823429" y="9587573"/>
                  </a:lnTo>
                  <a:lnTo>
                    <a:pt x="833031" y="9562173"/>
                  </a:lnTo>
                  <a:lnTo>
                    <a:pt x="836498" y="9549473"/>
                  </a:lnTo>
                  <a:lnTo>
                    <a:pt x="832192" y="9524073"/>
                  </a:lnTo>
                  <a:lnTo>
                    <a:pt x="820432" y="9511373"/>
                  </a:lnTo>
                  <a:lnTo>
                    <a:pt x="803008" y="9498673"/>
                  </a:lnTo>
                  <a:lnTo>
                    <a:pt x="760425" y="9498673"/>
                  </a:lnTo>
                  <a:lnTo>
                    <a:pt x="743000" y="9511373"/>
                  </a:lnTo>
                  <a:lnTo>
                    <a:pt x="731240" y="9524073"/>
                  </a:lnTo>
                  <a:lnTo>
                    <a:pt x="726922" y="9549473"/>
                  </a:lnTo>
                  <a:lnTo>
                    <a:pt x="730402" y="9562173"/>
                  </a:lnTo>
                  <a:lnTo>
                    <a:pt x="739990" y="9587573"/>
                  </a:lnTo>
                  <a:lnTo>
                    <a:pt x="754430" y="9600273"/>
                  </a:lnTo>
                  <a:lnTo>
                    <a:pt x="772426" y="9600273"/>
                  </a:lnTo>
                  <a:lnTo>
                    <a:pt x="772426" y="9892373"/>
                  </a:lnTo>
                  <a:lnTo>
                    <a:pt x="1089647" y="9892373"/>
                  </a:lnTo>
                  <a:lnTo>
                    <a:pt x="1102334" y="9879673"/>
                  </a:lnTo>
                  <a:lnTo>
                    <a:pt x="1419504" y="9562173"/>
                  </a:lnTo>
                  <a:lnTo>
                    <a:pt x="1881962" y="9562173"/>
                  </a:lnTo>
                  <a:lnTo>
                    <a:pt x="1982076" y="9384373"/>
                  </a:lnTo>
                  <a:lnTo>
                    <a:pt x="2700286" y="9384373"/>
                  </a:lnTo>
                  <a:lnTo>
                    <a:pt x="2701302" y="9397073"/>
                  </a:lnTo>
                  <a:lnTo>
                    <a:pt x="2703538" y="9397073"/>
                  </a:lnTo>
                  <a:lnTo>
                    <a:pt x="2706878" y="9409773"/>
                  </a:lnTo>
                  <a:lnTo>
                    <a:pt x="2719590" y="9422473"/>
                  </a:lnTo>
                  <a:lnTo>
                    <a:pt x="2735999" y="9435173"/>
                  </a:lnTo>
                  <a:lnTo>
                    <a:pt x="2773273" y="9435173"/>
                  </a:lnTo>
                  <a:lnTo>
                    <a:pt x="2907373" y="9663773"/>
                  </a:lnTo>
                  <a:lnTo>
                    <a:pt x="3420351" y="9663773"/>
                  </a:lnTo>
                  <a:lnTo>
                    <a:pt x="3425317" y="9676473"/>
                  </a:lnTo>
                  <a:lnTo>
                    <a:pt x="3433445" y="9689173"/>
                  </a:lnTo>
                  <a:lnTo>
                    <a:pt x="3482517" y="9689173"/>
                  </a:lnTo>
                  <a:lnTo>
                    <a:pt x="3490506" y="9676473"/>
                  </a:lnTo>
                  <a:lnTo>
                    <a:pt x="3493427" y="9651073"/>
                  </a:lnTo>
                  <a:close/>
                </a:path>
                <a:path w="4114800" h="10260965">
                  <a:moveTo>
                    <a:pt x="3493427" y="609600"/>
                  </a:moveTo>
                  <a:lnTo>
                    <a:pt x="3490506" y="584200"/>
                  </a:lnTo>
                  <a:lnTo>
                    <a:pt x="3482517" y="571500"/>
                  </a:lnTo>
                  <a:lnTo>
                    <a:pt x="3433445" y="571500"/>
                  </a:lnTo>
                  <a:lnTo>
                    <a:pt x="3425317" y="584200"/>
                  </a:lnTo>
                  <a:lnTo>
                    <a:pt x="3420351" y="596900"/>
                  </a:lnTo>
                  <a:lnTo>
                    <a:pt x="2907373" y="596900"/>
                  </a:lnTo>
                  <a:lnTo>
                    <a:pt x="2773273" y="825500"/>
                  </a:lnTo>
                  <a:lnTo>
                    <a:pt x="2735999" y="825500"/>
                  </a:lnTo>
                  <a:lnTo>
                    <a:pt x="2719590" y="838200"/>
                  </a:lnTo>
                  <a:lnTo>
                    <a:pt x="2706878" y="850900"/>
                  </a:lnTo>
                  <a:lnTo>
                    <a:pt x="2703538" y="863600"/>
                  </a:lnTo>
                  <a:lnTo>
                    <a:pt x="2701302" y="863600"/>
                  </a:lnTo>
                  <a:lnTo>
                    <a:pt x="2700286" y="876300"/>
                  </a:lnTo>
                  <a:lnTo>
                    <a:pt x="1982076" y="876300"/>
                  </a:lnTo>
                  <a:lnTo>
                    <a:pt x="1881962" y="698500"/>
                  </a:lnTo>
                  <a:lnTo>
                    <a:pt x="1419504" y="698500"/>
                  </a:lnTo>
                  <a:lnTo>
                    <a:pt x="1102334" y="381000"/>
                  </a:lnTo>
                  <a:lnTo>
                    <a:pt x="1089647" y="368300"/>
                  </a:lnTo>
                  <a:lnTo>
                    <a:pt x="772426" y="368300"/>
                  </a:lnTo>
                  <a:lnTo>
                    <a:pt x="772426" y="660400"/>
                  </a:lnTo>
                  <a:lnTo>
                    <a:pt x="754430" y="660400"/>
                  </a:lnTo>
                  <a:lnTo>
                    <a:pt x="739990" y="673100"/>
                  </a:lnTo>
                  <a:lnTo>
                    <a:pt x="730402" y="698500"/>
                  </a:lnTo>
                  <a:lnTo>
                    <a:pt x="726922" y="711200"/>
                  </a:lnTo>
                  <a:lnTo>
                    <a:pt x="731240" y="736600"/>
                  </a:lnTo>
                  <a:lnTo>
                    <a:pt x="743000" y="749300"/>
                  </a:lnTo>
                  <a:lnTo>
                    <a:pt x="760425" y="762000"/>
                  </a:lnTo>
                  <a:lnTo>
                    <a:pt x="803008" y="762000"/>
                  </a:lnTo>
                  <a:lnTo>
                    <a:pt x="820432" y="749300"/>
                  </a:lnTo>
                  <a:lnTo>
                    <a:pt x="832192" y="736600"/>
                  </a:lnTo>
                  <a:lnTo>
                    <a:pt x="836498" y="711200"/>
                  </a:lnTo>
                  <a:lnTo>
                    <a:pt x="833031" y="698500"/>
                  </a:lnTo>
                  <a:lnTo>
                    <a:pt x="823429" y="673100"/>
                  </a:lnTo>
                  <a:lnTo>
                    <a:pt x="809002" y="660400"/>
                  </a:lnTo>
                  <a:lnTo>
                    <a:pt x="791006" y="660400"/>
                  </a:lnTo>
                  <a:lnTo>
                    <a:pt x="791006" y="381000"/>
                  </a:lnTo>
                  <a:lnTo>
                    <a:pt x="1078788" y="381000"/>
                  </a:lnTo>
                  <a:lnTo>
                    <a:pt x="1409471" y="711200"/>
                  </a:lnTo>
                  <a:lnTo>
                    <a:pt x="1868589" y="711200"/>
                  </a:lnTo>
                  <a:lnTo>
                    <a:pt x="1968703" y="889000"/>
                  </a:lnTo>
                  <a:lnTo>
                    <a:pt x="2700375" y="889000"/>
                  </a:lnTo>
                  <a:lnTo>
                    <a:pt x="2703614" y="901700"/>
                  </a:lnTo>
                  <a:lnTo>
                    <a:pt x="2709202" y="914400"/>
                  </a:lnTo>
                  <a:lnTo>
                    <a:pt x="2717012" y="927100"/>
                  </a:lnTo>
                  <a:lnTo>
                    <a:pt x="2726931" y="927100"/>
                  </a:lnTo>
                  <a:lnTo>
                    <a:pt x="2747607" y="939800"/>
                  </a:lnTo>
                  <a:lnTo>
                    <a:pt x="2768498" y="939800"/>
                  </a:lnTo>
                  <a:lnTo>
                    <a:pt x="2787332" y="927100"/>
                  </a:lnTo>
                  <a:lnTo>
                    <a:pt x="2801785" y="914400"/>
                  </a:lnTo>
                  <a:lnTo>
                    <a:pt x="2808389" y="889000"/>
                  </a:lnTo>
                  <a:lnTo>
                    <a:pt x="2808186" y="876300"/>
                  </a:lnTo>
                  <a:lnTo>
                    <a:pt x="2801658" y="850900"/>
                  </a:lnTo>
                  <a:lnTo>
                    <a:pt x="2789250" y="838200"/>
                  </a:lnTo>
                  <a:lnTo>
                    <a:pt x="2920746" y="609600"/>
                  </a:lnTo>
                  <a:lnTo>
                    <a:pt x="3420351" y="609600"/>
                  </a:lnTo>
                  <a:lnTo>
                    <a:pt x="3425253" y="622300"/>
                  </a:lnTo>
                  <a:lnTo>
                    <a:pt x="3433368" y="635000"/>
                  </a:lnTo>
                  <a:lnTo>
                    <a:pt x="3482517" y="635000"/>
                  </a:lnTo>
                  <a:lnTo>
                    <a:pt x="3490506" y="622300"/>
                  </a:lnTo>
                  <a:lnTo>
                    <a:pt x="3493427" y="609600"/>
                  </a:lnTo>
                  <a:close/>
                </a:path>
                <a:path w="4114800" h="10260965">
                  <a:moveTo>
                    <a:pt x="4114787" y="10044773"/>
                  </a:moveTo>
                  <a:lnTo>
                    <a:pt x="4111853" y="10032073"/>
                  </a:lnTo>
                  <a:lnTo>
                    <a:pt x="4103878" y="10019373"/>
                  </a:lnTo>
                  <a:lnTo>
                    <a:pt x="4092067" y="10006673"/>
                  </a:lnTo>
                  <a:lnTo>
                    <a:pt x="4065308" y="10006673"/>
                  </a:lnTo>
                  <a:lnTo>
                    <a:pt x="4054729" y="10019373"/>
                  </a:lnTo>
                  <a:lnTo>
                    <a:pt x="4046613" y="10019373"/>
                  </a:lnTo>
                  <a:lnTo>
                    <a:pt x="4041698" y="10032073"/>
                  </a:lnTo>
                  <a:lnTo>
                    <a:pt x="1984400" y="10032073"/>
                  </a:lnTo>
                  <a:lnTo>
                    <a:pt x="1977885" y="10019373"/>
                  </a:lnTo>
                  <a:lnTo>
                    <a:pt x="1965871" y="10006673"/>
                  </a:lnTo>
                  <a:lnTo>
                    <a:pt x="1949602" y="9993973"/>
                  </a:lnTo>
                  <a:lnTo>
                    <a:pt x="1909051" y="9993973"/>
                  </a:lnTo>
                  <a:lnTo>
                    <a:pt x="1891639" y="10006673"/>
                  </a:lnTo>
                  <a:lnTo>
                    <a:pt x="1879879" y="10019373"/>
                  </a:lnTo>
                  <a:lnTo>
                    <a:pt x="1875561" y="10044773"/>
                  </a:lnTo>
                  <a:lnTo>
                    <a:pt x="1879879" y="10070173"/>
                  </a:lnTo>
                  <a:lnTo>
                    <a:pt x="1891639" y="10082873"/>
                  </a:lnTo>
                  <a:lnTo>
                    <a:pt x="1909051" y="10095573"/>
                  </a:lnTo>
                  <a:lnTo>
                    <a:pt x="1949564" y="10095573"/>
                  </a:lnTo>
                  <a:lnTo>
                    <a:pt x="1965833" y="10082873"/>
                  </a:lnTo>
                  <a:lnTo>
                    <a:pt x="1977872" y="10070173"/>
                  </a:lnTo>
                  <a:lnTo>
                    <a:pt x="1984400" y="10057473"/>
                  </a:lnTo>
                  <a:lnTo>
                    <a:pt x="4041698" y="10057473"/>
                  </a:lnTo>
                  <a:lnTo>
                    <a:pt x="4046664" y="10070173"/>
                  </a:lnTo>
                  <a:lnTo>
                    <a:pt x="4054792" y="10070173"/>
                  </a:lnTo>
                  <a:lnTo>
                    <a:pt x="4065359" y="10082873"/>
                  </a:lnTo>
                  <a:lnTo>
                    <a:pt x="4092067" y="10082873"/>
                  </a:lnTo>
                  <a:lnTo>
                    <a:pt x="4103878" y="10070173"/>
                  </a:lnTo>
                  <a:lnTo>
                    <a:pt x="4111853" y="10057473"/>
                  </a:lnTo>
                  <a:lnTo>
                    <a:pt x="4114787" y="10044773"/>
                  </a:lnTo>
                  <a:close/>
                </a:path>
                <a:path w="4114800" h="10260965">
                  <a:moveTo>
                    <a:pt x="4114787" y="215900"/>
                  </a:moveTo>
                  <a:lnTo>
                    <a:pt x="4111853" y="203200"/>
                  </a:lnTo>
                  <a:lnTo>
                    <a:pt x="4103878" y="190500"/>
                  </a:lnTo>
                  <a:lnTo>
                    <a:pt x="4092067" y="177800"/>
                  </a:lnTo>
                  <a:lnTo>
                    <a:pt x="4065359" y="177800"/>
                  </a:lnTo>
                  <a:lnTo>
                    <a:pt x="4054792" y="190500"/>
                  </a:lnTo>
                  <a:lnTo>
                    <a:pt x="4046664" y="190500"/>
                  </a:lnTo>
                  <a:lnTo>
                    <a:pt x="4041698" y="203200"/>
                  </a:lnTo>
                  <a:lnTo>
                    <a:pt x="1984400" y="203200"/>
                  </a:lnTo>
                  <a:lnTo>
                    <a:pt x="1977872" y="190500"/>
                  </a:lnTo>
                  <a:lnTo>
                    <a:pt x="1965833" y="177800"/>
                  </a:lnTo>
                  <a:lnTo>
                    <a:pt x="1949564" y="165100"/>
                  </a:lnTo>
                  <a:lnTo>
                    <a:pt x="1909051" y="165100"/>
                  </a:lnTo>
                  <a:lnTo>
                    <a:pt x="1891639" y="177800"/>
                  </a:lnTo>
                  <a:lnTo>
                    <a:pt x="1879879" y="190500"/>
                  </a:lnTo>
                  <a:lnTo>
                    <a:pt x="1875561" y="215900"/>
                  </a:lnTo>
                  <a:lnTo>
                    <a:pt x="1879879" y="241300"/>
                  </a:lnTo>
                  <a:lnTo>
                    <a:pt x="1891639" y="254000"/>
                  </a:lnTo>
                  <a:lnTo>
                    <a:pt x="1909051" y="266700"/>
                  </a:lnTo>
                  <a:lnTo>
                    <a:pt x="1949602" y="266700"/>
                  </a:lnTo>
                  <a:lnTo>
                    <a:pt x="1965871" y="254000"/>
                  </a:lnTo>
                  <a:lnTo>
                    <a:pt x="1977885" y="241300"/>
                  </a:lnTo>
                  <a:lnTo>
                    <a:pt x="1984400" y="228600"/>
                  </a:lnTo>
                  <a:lnTo>
                    <a:pt x="4041698" y="228600"/>
                  </a:lnTo>
                  <a:lnTo>
                    <a:pt x="4046613" y="241300"/>
                  </a:lnTo>
                  <a:lnTo>
                    <a:pt x="4054729" y="241300"/>
                  </a:lnTo>
                  <a:lnTo>
                    <a:pt x="4065308" y="254000"/>
                  </a:lnTo>
                  <a:lnTo>
                    <a:pt x="4092067" y="254000"/>
                  </a:lnTo>
                  <a:lnTo>
                    <a:pt x="4103878" y="241300"/>
                  </a:lnTo>
                  <a:lnTo>
                    <a:pt x="4111853" y="228600"/>
                  </a:lnTo>
                  <a:lnTo>
                    <a:pt x="4114787" y="21590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6923" y="7935529"/>
              <a:ext cx="1735842" cy="97419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13665896" y="6171735"/>
            <a:ext cx="4622800" cy="4102100"/>
            <a:chOff x="13665896" y="6171735"/>
            <a:chExt cx="4622800" cy="4102100"/>
          </a:xfrm>
        </p:grpSpPr>
        <p:sp>
          <p:nvSpPr>
            <p:cNvPr id="6" name="object 6"/>
            <p:cNvSpPr/>
            <p:nvPr/>
          </p:nvSpPr>
          <p:spPr>
            <a:xfrm>
              <a:off x="14173664" y="6171735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63499"/>
                  </a:moveTo>
                  <a:lnTo>
                    <a:pt x="3843305" y="63499"/>
                  </a:lnTo>
                  <a:lnTo>
                    <a:pt x="3852133" y="50799"/>
                  </a:lnTo>
                  <a:lnTo>
                    <a:pt x="3857966" y="38099"/>
                  </a:lnTo>
                  <a:lnTo>
                    <a:pt x="3860073" y="25399"/>
                  </a:lnTo>
                  <a:lnTo>
                    <a:pt x="3857142" y="12699"/>
                  </a:lnTo>
                  <a:lnTo>
                    <a:pt x="3849162" y="0"/>
                  </a:lnTo>
                  <a:lnTo>
                    <a:pt x="3796694" y="0"/>
                  </a:lnTo>
                  <a:lnTo>
                    <a:pt x="3788713" y="12699"/>
                  </a:lnTo>
                  <a:lnTo>
                    <a:pt x="3785782" y="25399"/>
                  </a:lnTo>
                  <a:lnTo>
                    <a:pt x="3787889" y="38099"/>
                  </a:lnTo>
                  <a:lnTo>
                    <a:pt x="3793722" y="50799"/>
                  </a:lnTo>
                  <a:lnTo>
                    <a:pt x="3802550" y="63499"/>
                  </a:lnTo>
                  <a:close/>
                </a:path>
                <a:path w="4114800" h="4102100">
                  <a:moveTo>
                    <a:pt x="3813641" y="2679699"/>
                  </a:moveTo>
                  <a:lnTo>
                    <a:pt x="3832214" y="2679699"/>
                  </a:lnTo>
                  <a:lnTo>
                    <a:pt x="3832214" y="63499"/>
                  </a:lnTo>
                  <a:lnTo>
                    <a:pt x="3813641" y="63499"/>
                  </a:lnTo>
                  <a:lnTo>
                    <a:pt x="3813641" y="2679699"/>
                  </a:lnTo>
                  <a:close/>
                </a:path>
                <a:path w="4114800" h="4102100">
                  <a:moveTo>
                    <a:pt x="3250938" y="850899"/>
                  </a:moveTo>
                  <a:lnTo>
                    <a:pt x="3291694" y="850899"/>
                  </a:lnTo>
                  <a:lnTo>
                    <a:pt x="3300522" y="838199"/>
                  </a:lnTo>
                  <a:lnTo>
                    <a:pt x="3306355" y="825499"/>
                  </a:lnTo>
                  <a:lnTo>
                    <a:pt x="3308462" y="812799"/>
                  </a:lnTo>
                  <a:lnTo>
                    <a:pt x="3305531" y="800099"/>
                  </a:lnTo>
                  <a:lnTo>
                    <a:pt x="3297550" y="787399"/>
                  </a:lnTo>
                  <a:lnTo>
                    <a:pt x="3285739" y="774699"/>
                  </a:lnTo>
                  <a:lnTo>
                    <a:pt x="3256893" y="774699"/>
                  </a:lnTo>
                  <a:lnTo>
                    <a:pt x="3245082" y="787399"/>
                  </a:lnTo>
                  <a:lnTo>
                    <a:pt x="3237101" y="800099"/>
                  </a:lnTo>
                  <a:lnTo>
                    <a:pt x="3234170" y="812799"/>
                  </a:lnTo>
                  <a:lnTo>
                    <a:pt x="3236277" y="825499"/>
                  </a:lnTo>
                  <a:lnTo>
                    <a:pt x="3242110" y="838199"/>
                  </a:lnTo>
                  <a:lnTo>
                    <a:pt x="3250938" y="850899"/>
                  </a:lnTo>
                  <a:close/>
                </a:path>
                <a:path w="4114800" h="4102100">
                  <a:moveTo>
                    <a:pt x="3528422" y="1600199"/>
                  </a:moveTo>
                  <a:lnTo>
                    <a:pt x="3554272" y="1600199"/>
                  </a:lnTo>
                  <a:lnTo>
                    <a:pt x="3280602" y="1320799"/>
                  </a:lnTo>
                  <a:lnTo>
                    <a:pt x="3280602" y="850899"/>
                  </a:lnTo>
                  <a:lnTo>
                    <a:pt x="3262030" y="850899"/>
                  </a:lnTo>
                  <a:lnTo>
                    <a:pt x="3262030" y="1320799"/>
                  </a:lnTo>
                  <a:lnTo>
                    <a:pt x="3261751" y="1333499"/>
                  </a:lnTo>
                  <a:lnTo>
                    <a:pt x="3262494" y="1333499"/>
                  </a:lnTo>
                  <a:lnTo>
                    <a:pt x="3528422" y="1600199"/>
                  </a:lnTo>
                  <a:close/>
                </a:path>
                <a:path w="4114800" h="4102100">
                  <a:moveTo>
                    <a:pt x="3553692" y="1689099"/>
                  </a:moveTo>
                  <a:lnTo>
                    <a:pt x="3617907" y="1689099"/>
                  </a:lnTo>
                  <a:lnTo>
                    <a:pt x="3624570" y="1676399"/>
                  </a:lnTo>
                  <a:lnTo>
                    <a:pt x="3636585" y="1663699"/>
                  </a:lnTo>
                  <a:lnTo>
                    <a:pt x="3640589" y="1638299"/>
                  </a:lnTo>
                  <a:lnTo>
                    <a:pt x="3636585" y="1625599"/>
                  </a:lnTo>
                  <a:lnTo>
                    <a:pt x="3624570" y="1600199"/>
                  </a:lnTo>
                  <a:lnTo>
                    <a:pt x="3608389" y="1587499"/>
                  </a:lnTo>
                  <a:lnTo>
                    <a:pt x="3571603" y="1587499"/>
                  </a:lnTo>
                  <a:lnTo>
                    <a:pt x="3554272" y="1600199"/>
                  </a:lnTo>
                  <a:lnTo>
                    <a:pt x="3528422" y="1600199"/>
                  </a:lnTo>
                  <a:lnTo>
                    <a:pt x="3541086" y="1612899"/>
                  </a:lnTo>
                  <a:lnTo>
                    <a:pt x="3532886" y="1625599"/>
                  </a:lnTo>
                  <a:lnTo>
                    <a:pt x="3531138" y="1650999"/>
                  </a:lnTo>
                  <a:lnTo>
                    <a:pt x="3535849" y="1663699"/>
                  </a:lnTo>
                  <a:lnTo>
                    <a:pt x="3547029" y="1676399"/>
                  </a:lnTo>
                  <a:lnTo>
                    <a:pt x="3553692" y="1689099"/>
                  </a:lnTo>
                  <a:close/>
                </a:path>
                <a:path w="4114800" h="4102100">
                  <a:moveTo>
                    <a:pt x="4050723" y="4000499"/>
                  </a:moveTo>
                  <a:lnTo>
                    <a:pt x="4069388" y="4000499"/>
                  </a:lnTo>
                  <a:lnTo>
                    <a:pt x="4069388" y="3213099"/>
                  </a:lnTo>
                  <a:lnTo>
                    <a:pt x="4068181" y="3213099"/>
                  </a:lnTo>
                  <a:lnTo>
                    <a:pt x="4067067" y="3200399"/>
                  </a:lnTo>
                  <a:lnTo>
                    <a:pt x="4065581" y="3200399"/>
                  </a:lnTo>
                  <a:lnTo>
                    <a:pt x="3595132" y="2806699"/>
                  </a:lnTo>
                  <a:lnTo>
                    <a:pt x="3595132" y="1689099"/>
                  </a:lnTo>
                  <a:lnTo>
                    <a:pt x="3576467" y="1689099"/>
                  </a:lnTo>
                  <a:lnTo>
                    <a:pt x="3576374" y="2806699"/>
                  </a:lnTo>
                  <a:lnTo>
                    <a:pt x="3579717" y="2806699"/>
                  </a:lnTo>
                  <a:lnTo>
                    <a:pt x="4050723" y="3213099"/>
                  </a:lnTo>
                  <a:lnTo>
                    <a:pt x="4050723" y="4000499"/>
                  </a:lnTo>
                  <a:close/>
                </a:path>
                <a:path w="4114800" h="4102100">
                  <a:moveTo>
                    <a:pt x="3311114" y="1854199"/>
                  </a:moveTo>
                  <a:lnTo>
                    <a:pt x="3351870" y="1854199"/>
                  </a:lnTo>
                  <a:lnTo>
                    <a:pt x="3360698" y="1841499"/>
                  </a:lnTo>
                  <a:lnTo>
                    <a:pt x="3366531" y="1828799"/>
                  </a:lnTo>
                  <a:lnTo>
                    <a:pt x="3368638" y="1816099"/>
                  </a:lnTo>
                  <a:lnTo>
                    <a:pt x="3365707" y="1803399"/>
                  </a:lnTo>
                  <a:lnTo>
                    <a:pt x="3357726" y="1790699"/>
                  </a:lnTo>
                  <a:lnTo>
                    <a:pt x="3345915" y="1777999"/>
                  </a:lnTo>
                  <a:lnTo>
                    <a:pt x="3317069" y="1777999"/>
                  </a:lnTo>
                  <a:lnTo>
                    <a:pt x="3305258" y="1790699"/>
                  </a:lnTo>
                  <a:lnTo>
                    <a:pt x="3297277" y="1803399"/>
                  </a:lnTo>
                  <a:lnTo>
                    <a:pt x="3294346" y="1816099"/>
                  </a:lnTo>
                  <a:lnTo>
                    <a:pt x="3296453" y="1828799"/>
                  </a:lnTo>
                  <a:lnTo>
                    <a:pt x="3302286" y="1841499"/>
                  </a:lnTo>
                  <a:lnTo>
                    <a:pt x="3311114" y="1854199"/>
                  </a:lnTo>
                  <a:close/>
                </a:path>
                <a:path w="4114800" h="4102100">
                  <a:moveTo>
                    <a:pt x="3293046" y="2247899"/>
                  </a:moveTo>
                  <a:lnTo>
                    <a:pt x="3340128" y="2247899"/>
                  </a:lnTo>
                  <a:lnTo>
                    <a:pt x="3341057" y="2235199"/>
                  </a:lnTo>
                  <a:lnTo>
                    <a:pt x="3340778" y="2235199"/>
                  </a:lnTo>
                  <a:lnTo>
                    <a:pt x="3340778" y="1854199"/>
                  </a:lnTo>
                  <a:lnTo>
                    <a:pt x="3322206" y="1854199"/>
                  </a:lnTo>
                  <a:lnTo>
                    <a:pt x="3322206" y="2235199"/>
                  </a:lnTo>
                  <a:lnTo>
                    <a:pt x="3293046" y="2247899"/>
                  </a:lnTo>
                  <a:close/>
                </a:path>
                <a:path w="4114800" h="4102100">
                  <a:moveTo>
                    <a:pt x="3116094" y="1981199"/>
                  </a:moveTo>
                  <a:lnTo>
                    <a:pt x="3174506" y="1981199"/>
                  </a:lnTo>
                  <a:lnTo>
                    <a:pt x="3180339" y="1968499"/>
                  </a:lnTo>
                  <a:lnTo>
                    <a:pt x="3182445" y="1955799"/>
                  </a:lnTo>
                  <a:lnTo>
                    <a:pt x="3179514" y="1943099"/>
                  </a:lnTo>
                  <a:lnTo>
                    <a:pt x="3171534" y="1930399"/>
                  </a:lnTo>
                  <a:lnTo>
                    <a:pt x="3159723" y="1917699"/>
                  </a:lnTo>
                  <a:lnTo>
                    <a:pt x="3130877" y="1917699"/>
                  </a:lnTo>
                  <a:lnTo>
                    <a:pt x="3119066" y="1930399"/>
                  </a:lnTo>
                  <a:lnTo>
                    <a:pt x="3111085" y="1943099"/>
                  </a:lnTo>
                  <a:lnTo>
                    <a:pt x="3108154" y="1955799"/>
                  </a:lnTo>
                  <a:lnTo>
                    <a:pt x="3110261" y="1968499"/>
                  </a:lnTo>
                  <a:lnTo>
                    <a:pt x="3116094" y="1981199"/>
                  </a:lnTo>
                  <a:close/>
                </a:path>
                <a:path w="4114800" h="4102100">
                  <a:moveTo>
                    <a:pt x="2970158" y="3911599"/>
                  </a:moveTo>
                  <a:lnTo>
                    <a:pt x="3585753" y="3911599"/>
                  </a:lnTo>
                  <a:lnTo>
                    <a:pt x="3748079" y="3746499"/>
                  </a:lnTo>
                  <a:lnTo>
                    <a:pt x="3750587" y="3746499"/>
                  </a:lnTo>
                  <a:lnTo>
                    <a:pt x="3750308" y="3733799"/>
                  </a:lnTo>
                  <a:lnTo>
                    <a:pt x="3750308" y="3289299"/>
                  </a:lnTo>
                  <a:lnTo>
                    <a:pt x="3750122" y="3276599"/>
                  </a:lnTo>
                  <a:lnTo>
                    <a:pt x="3746686" y="3276599"/>
                  </a:lnTo>
                  <a:lnTo>
                    <a:pt x="3154586" y="2730499"/>
                  </a:lnTo>
                  <a:lnTo>
                    <a:pt x="3154586" y="1993899"/>
                  </a:lnTo>
                  <a:lnTo>
                    <a:pt x="3165678" y="1981199"/>
                  </a:lnTo>
                  <a:lnTo>
                    <a:pt x="3124922" y="1981199"/>
                  </a:lnTo>
                  <a:lnTo>
                    <a:pt x="3136013" y="1993899"/>
                  </a:lnTo>
                  <a:lnTo>
                    <a:pt x="3136013" y="2743199"/>
                  </a:lnTo>
                  <a:lnTo>
                    <a:pt x="3139078" y="2743199"/>
                  </a:lnTo>
                  <a:lnTo>
                    <a:pt x="3731735" y="3289299"/>
                  </a:lnTo>
                  <a:lnTo>
                    <a:pt x="3731735" y="3733799"/>
                  </a:lnTo>
                  <a:lnTo>
                    <a:pt x="3577024" y="3886199"/>
                  </a:lnTo>
                  <a:lnTo>
                    <a:pt x="2944828" y="3886199"/>
                  </a:lnTo>
                  <a:lnTo>
                    <a:pt x="2970158" y="3911599"/>
                  </a:lnTo>
                  <a:close/>
                </a:path>
                <a:path w="4114800" h="4102100">
                  <a:moveTo>
                    <a:pt x="3236840" y="2336799"/>
                  </a:moveTo>
                  <a:lnTo>
                    <a:pt x="3278374" y="2336799"/>
                  </a:lnTo>
                  <a:lnTo>
                    <a:pt x="3293296" y="2324099"/>
                  </a:lnTo>
                  <a:lnTo>
                    <a:pt x="3302542" y="2298699"/>
                  </a:lnTo>
                  <a:lnTo>
                    <a:pt x="3305693" y="2285999"/>
                  </a:lnTo>
                  <a:lnTo>
                    <a:pt x="3302333" y="2260599"/>
                  </a:lnTo>
                  <a:lnTo>
                    <a:pt x="3336785" y="2247899"/>
                  </a:lnTo>
                  <a:lnTo>
                    <a:pt x="3293046" y="2247899"/>
                  </a:lnTo>
                  <a:lnTo>
                    <a:pt x="3278406" y="2235199"/>
                  </a:lnTo>
                  <a:lnTo>
                    <a:pt x="3223584" y="2235199"/>
                  </a:lnTo>
                  <a:lnTo>
                    <a:pt x="3207286" y="2247899"/>
                  </a:lnTo>
                  <a:lnTo>
                    <a:pt x="3198093" y="2273299"/>
                  </a:lnTo>
                  <a:lnTo>
                    <a:pt x="3196630" y="2298699"/>
                  </a:lnTo>
                  <a:lnTo>
                    <a:pt x="3203525" y="2311399"/>
                  </a:lnTo>
                  <a:lnTo>
                    <a:pt x="3217989" y="2324099"/>
                  </a:lnTo>
                  <a:lnTo>
                    <a:pt x="3236840" y="2336799"/>
                  </a:lnTo>
                  <a:close/>
                </a:path>
                <a:path w="4114800" h="4102100">
                  <a:moveTo>
                    <a:pt x="2891363" y="2489199"/>
                  </a:moveTo>
                  <a:lnTo>
                    <a:pt x="2949775" y="2489199"/>
                  </a:lnTo>
                  <a:lnTo>
                    <a:pt x="2955608" y="2476499"/>
                  </a:lnTo>
                  <a:lnTo>
                    <a:pt x="2957715" y="2463799"/>
                  </a:lnTo>
                  <a:lnTo>
                    <a:pt x="2954784" y="2451099"/>
                  </a:lnTo>
                  <a:lnTo>
                    <a:pt x="2946803" y="2438399"/>
                  </a:lnTo>
                  <a:lnTo>
                    <a:pt x="2934992" y="2425699"/>
                  </a:lnTo>
                  <a:lnTo>
                    <a:pt x="2906146" y="2425699"/>
                  </a:lnTo>
                  <a:lnTo>
                    <a:pt x="2894335" y="2438399"/>
                  </a:lnTo>
                  <a:lnTo>
                    <a:pt x="2886355" y="2451099"/>
                  </a:lnTo>
                  <a:lnTo>
                    <a:pt x="2883424" y="2463799"/>
                  </a:lnTo>
                  <a:lnTo>
                    <a:pt x="2885530" y="2476499"/>
                  </a:lnTo>
                  <a:lnTo>
                    <a:pt x="2891363" y="2489199"/>
                  </a:lnTo>
                  <a:close/>
                </a:path>
                <a:path w="4114800" h="4102100">
                  <a:moveTo>
                    <a:pt x="3533471" y="3733799"/>
                  </a:moveTo>
                  <a:lnTo>
                    <a:pt x="3554764" y="3721099"/>
                  </a:lnTo>
                  <a:lnTo>
                    <a:pt x="3572183" y="3708399"/>
                  </a:lnTo>
                  <a:lnTo>
                    <a:pt x="3583944" y="3695699"/>
                  </a:lnTo>
                  <a:lnTo>
                    <a:pt x="3588261" y="3670299"/>
                  </a:lnTo>
                  <a:lnTo>
                    <a:pt x="3584782" y="3657599"/>
                  </a:lnTo>
                  <a:lnTo>
                    <a:pt x="3575202" y="3644899"/>
                  </a:lnTo>
                  <a:lnTo>
                    <a:pt x="3560798" y="3632199"/>
                  </a:lnTo>
                  <a:lnTo>
                    <a:pt x="3542850" y="3619499"/>
                  </a:lnTo>
                  <a:lnTo>
                    <a:pt x="3542850" y="3340099"/>
                  </a:lnTo>
                  <a:lnTo>
                    <a:pt x="3539600" y="3340099"/>
                  </a:lnTo>
                  <a:lnTo>
                    <a:pt x="2929855" y="2730499"/>
                  </a:lnTo>
                  <a:lnTo>
                    <a:pt x="2929855" y="2501899"/>
                  </a:lnTo>
                  <a:lnTo>
                    <a:pt x="2940947" y="2489199"/>
                  </a:lnTo>
                  <a:lnTo>
                    <a:pt x="2900191" y="2489199"/>
                  </a:lnTo>
                  <a:lnTo>
                    <a:pt x="2911283" y="2501899"/>
                  </a:lnTo>
                  <a:lnTo>
                    <a:pt x="2911283" y="2730499"/>
                  </a:lnTo>
                  <a:lnTo>
                    <a:pt x="2911004" y="2730499"/>
                  </a:lnTo>
                  <a:lnTo>
                    <a:pt x="2911747" y="2743199"/>
                  </a:lnTo>
                  <a:lnTo>
                    <a:pt x="3524184" y="3352799"/>
                  </a:lnTo>
                  <a:lnTo>
                    <a:pt x="3524184" y="3619499"/>
                  </a:lnTo>
                  <a:lnTo>
                    <a:pt x="3506183" y="3632199"/>
                  </a:lnTo>
                  <a:lnTo>
                    <a:pt x="3491752" y="3644899"/>
                  </a:lnTo>
                  <a:lnTo>
                    <a:pt x="3482161" y="3657599"/>
                  </a:lnTo>
                  <a:lnTo>
                    <a:pt x="3478681" y="3670299"/>
                  </a:lnTo>
                  <a:lnTo>
                    <a:pt x="3482998" y="3695699"/>
                  </a:lnTo>
                  <a:lnTo>
                    <a:pt x="3494758" y="3708399"/>
                  </a:lnTo>
                  <a:lnTo>
                    <a:pt x="3512177" y="3721099"/>
                  </a:lnTo>
                  <a:lnTo>
                    <a:pt x="3533471" y="3733799"/>
                  </a:lnTo>
                  <a:close/>
                </a:path>
                <a:path w="4114800" h="4102100">
                  <a:moveTo>
                    <a:pt x="3801634" y="2781299"/>
                  </a:moveTo>
                  <a:lnTo>
                    <a:pt x="3844221" y="2781299"/>
                  </a:lnTo>
                  <a:lnTo>
                    <a:pt x="3861640" y="2768599"/>
                  </a:lnTo>
                  <a:lnTo>
                    <a:pt x="3873401" y="2755899"/>
                  </a:lnTo>
                  <a:lnTo>
                    <a:pt x="3877717" y="2730499"/>
                  </a:lnTo>
                  <a:lnTo>
                    <a:pt x="3874225" y="2705099"/>
                  </a:lnTo>
                  <a:lnTo>
                    <a:pt x="3864612" y="2692399"/>
                  </a:lnTo>
                  <a:lnTo>
                    <a:pt x="3850176" y="2679699"/>
                  </a:lnTo>
                  <a:lnTo>
                    <a:pt x="3795640" y="2679699"/>
                  </a:lnTo>
                  <a:lnTo>
                    <a:pt x="3781209" y="2692399"/>
                  </a:lnTo>
                  <a:lnTo>
                    <a:pt x="3771617" y="2705099"/>
                  </a:lnTo>
                  <a:lnTo>
                    <a:pt x="3768138" y="2730499"/>
                  </a:lnTo>
                  <a:lnTo>
                    <a:pt x="3772455" y="2755899"/>
                  </a:lnTo>
                  <a:lnTo>
                    <a:pt x="3784215" y="2768599"/>
                  </a:lnTo>
                  <a:lnTo>
                    <a:pt x="3801634" y="2781299"/>
                  </a:lnTo>
                  <a:close/>
                </a:path>
                <a:path w="4114800" h="4102100">
                  <a:moveTo>
                    <a:pt x="3012447" y="3721099"/>
                  </a:moveTo>
                  <a:lnTo>
                    <a:pt x="3035999" y="3721099"/>
                  </a:lnTo>
                  <a:lnTo>
                    <a:pt x="2705311" y="3390899"/>
                  </a:lnTo>
                  <a:lnTo>
                    <a:pt x="2246191" y="3390899"/>
                  </a:lnTo>
                  <a:lnTo>
                    <a:pt x="2146084" y="3213099"/>
                  </a:lnTo>
                  <a:lnTo>
                    <a:pt x="1414409" y="3213099"/>
                  </a:lnTo>
                  <a:lnTo>
                    <a:pt x="1411174" y="3200399"/>
                  </a:lnTo>
                  <a:lnTo>
                    <a:pt x="1405587" y="3187699"/>
                  </a:lnTo>
                  <a:lnTo>
                    <a:pt x="1397772" y="3174999"/>
                  </a:lnTo>
                  <a:lnTo>
                    <a:pt x="1387850" y="3174999"/>
                  </a:lnTo>
                  <a:lnTo>
                    <a:pt x="1367184" y="3162299"/>
                  </a:lnTo>
                  <a:lnTo>
                    <a:pt x="1346282" y="3162299"/>
                  </a:lnTo>
                  <a:lnTo>
                    <a:pt x="1327453" y="3174999"/>
                  </a:lnTo>
                  <a:lnTo>
                    <a:pt x="1313002" y="3187699"/>
                  </a:lnTo>
                  <a:lnTo>
                    <a:pt x="1306394" y="3213099"/>
                  </a:lnTo>
                  <a:lnTo>
                    <a:pt x="1306595" y="3225799"/>
                  </a:lnTo>
                  <a:lnTo>
                    <a:pt x="2132712" y="3225799"/>
                  </a:lnTo>
                  <a:lnTo>
                    <a:pt x="2232819" y="3403599"/>
                  </a:lnTo>
                  <a:lnTo>
                    <a:pt x="2695281" y="3403599"/>
                  </a:lnTo>
                  <a:lnTo>
                    <a:pt x="3012447" y="3721099"/>
                  </a:lnTo>
                  <a:close/>
                </a:path>
                <a:path w="4114800" h="4102100">
                  <a:moveTo>
                    <a:pt x="632264" y="3530599"/>
                  </a:moveTo>
                  <a:lnTo>
                    <a:pt x="681342" y="3530599"/>
                  </a:lnTo>
                  <a:lnTo>
                    <a:pt x="689474" y="3517899"/>
                  </a:lnTo>
                  <a:lnTo>
                    <a:pt x="694436" y="3505199"/>
                  </a:lnTo>
                  <a:lnTo>
                    <a:pt x="1207416" y="3505199"/>
                  </a:lnTo>
                  <a:lnTo>
                    <a:pt x="1341512" y="3276599"/>
                  </a:lnTo>
                  <a:lnTo>
                    <a:pt x="1378785" y="3276599"/>
                  </a:lnTo>
                  <a:lnTo>
                    <a:pt x="1395197" y="3263899"/>
                  </a:lnTo>
                  <a:lnTo>
                    <a:pt x="1407909" y="3251199"/>
                  </a:lnTo>
                  <a:lnTo>
                    <a:pt x="1411252" y="3238499"/>
                  </a:lnTo>
                  <a:lnTo>
                    <a:pt x="1413481" y="3238499"/>
                  </a:lnTo>
                  <a:lnTo>
                    <a:pt x="1414503" y="3225799"/>
                  </a:lnTo>
                  <a:lnTo>
                    <a:pt x="1306595" y="3225799"/>
                  </a:lnTo>
                  <a:lnTo>
                    <a:pt x="1313133" y="3251199"/>
                  </a:lnTo>
                  <a:lnTo>
                    <a:pt x="1325539" y="3263899"/>
                  </a:lnTo>
                  <a:lnTo>
                    <a:pt x="1194044" y="3492499"/>
                  </a:lnTo>
                  <a:lnTo>
                    <a:pt x="621352" y="3492499"/>
                  </a:lnTo>
                  <a:lnTo>
                    <a:pt x="624283" y="3517899"/>
                  </a:lnTo>
                  <a:lnTo>
                    <a:pt x="632264" y="3530599"/>
                  </a:lnTo>
                  <a:close/>
                </a:path>
                <a:path w="4114800" h="4102100">
                  <a:moveTo>
                    <a:pt x="3305783" y="3441699"/>
                  </a:moveTo>
                  <a:lnTo>
                    <a:pt x="3360358" y="3441699"/>
                  </a:lnTo>
                  <a:lnTo>
                    <a:pt x="3374790" y="3428999"/>
                  </a:lnTo>
                  <a:lnTo>
                    <a:pt x="3384381" y="3403599"/>
                  </a:lnTo>
                  <a:lnTo>
                    <a:pt x="3387860" y="3390899"/>
                  </a:lnTo>
                  <a:lnTo>
                    <a:pt x="3383544" y="3365499"/>
                  </a:lnTo>
                  <a:lnTo>
                    <a:pt x="3371783" y="3352799"/>
                  </a:lnTo>
                  <a:lnTo>
                    <a:pt x="3354364" y="3340099"/>
                  </a:lnTo>
                  <a:lnTo>
                    <a:pt x="3311777" y="3340099"/>
                  </a:lnTo>
                  <a:lnTo>
                    <a:pt x="3294358" y="3352799"/>
                  </a:lnTo>
                  <a:lnTo>
                    <a:pt x="3282598" y="3365499"/>
                  </a:lnTo>
                  <a:lnTo>
                    <a:pt x="3278281" y="3390899"/>
                  </a:lnTo>
                  <a:lnTo>
                    <a:pt x="3281760" y="3403599"/>
                  </a:lnTo>
                  <a:lnTo>
                    <a:pt x="3291351" y="3428999"/>
                  </a:lnTo>
                  <a:lnTo>
                    <a:pt x="3305783" y="3441699"/>
                  </a:lnTo>
                  <a:close/>
                </a:path>
                <a:path w="4114800" h="4102100">
                  <a:moveTo>
                    <a:pt x="3025134" y="3733799"/>
                  </a:moveTo>
                  <a:lnTo>
                    <a:pt x="3342357" y="3733799"/>
                  </a:lnTo>
                  <a:lnTo>
                    <a:pt x="3342357" y="3441699"/>
                  </a:lnTo>
                  <a:lnTo>
                    <a:pt x="3323784" y="3441699"/>
                  </a:lnTo>
                  <a:lnTo>
                    <a:pt x="3323784" y="3721099"/>
                  </a:lnTo>
                  <a:lnTo>
                    <a:pt x="3012447" y="3721099"/>
                  </a:lnTo>
                  <a:lnTo>
                    <a:pt x="3025134" y="3733799"/>
                  </a:lnTo>
                  <a:close/>
                </a:path>
                <a:path w="4114800" h="4102100">
                  <a:moveTo>
                    <a:pt x="3893848" y="3479799"/>
                  </a:moveTo>
                  <a:lnTo>
                    <a:pt x="3936435" y="3479799"/>
                  </a:lnTo>
                  <a:lnTo>
                    <a:pt x="3915142" y="3467099"/>
                  </a:lnTo>
                  <a:lnTo>
                    <a:pt x="3893848" y="3479799"/>
                  </a:lnTo>
                  <a:close/>
                </a:path>
                <a:path w="4114800" h="4102100">
                  <a:moveTo>
                    <a:pt x="621352" y="3492499"/>
                  </a:moveTo>
                  <a:lnTo>
                    <a:pt x="694436" y="3492499"/>
                  </a:lnTo>
                  <a:lnTo>
                    <a:pt x="689526" y="3479799"/>
                  </a:lnTo>
                  <a:lnTo>
                    <a:pt x="681412" y="3467099"/>
                  </a:lnTo>
                  <a:lnTo>
                    <a:pt x="632264" y="3467099"/>
                  </a:lnTo>
                  <a:lnTo>
                    <a:pt x="624283" y="3479799"/>
                  </a:lnTo>
                  <a:lnTo>
                    <a:pt x="621352" y="3492499"/>
                  </a:lnTo>
                  <a:close/>
                </a:path>
                <a:path w="4114800" h="4102100">
                  <a:moveTo>
                    <a:pt x="2604368" y="4063999"/>
                  </a:moveTo>
                  <a:lnTo>
                    <a:pt x="3721706" y="4063999"/>
                  </a:lnTo>
                  <a:lnTo>
                    <a:pt x="3921271" y="3860799"/>
                  </a:lnTo>
                  <a:lnTo>
                    <a:pt x="3924428" y="3860799"/>
                  </a:lnTo>
                  <a:lnTo>
                    <a:pt x="3924428" y="3581399"/>
                  </a:lnTo>
                  <a:lnTo>
                    <a:pt x="3942429" y="3568699"/>
                  </a:lnTo>
                  <a:lnTo>
                    <a:pt x="3956861" y="3555999"/>
                  </a:lnTo>
                  <a:lnTo>
                    <a:pt x="3966452" y="3543299"/>
                  </a:lnTo>
                  <a:lnTo>
                    <a:pt x="3969931" y="3530599"/>
                  </a:lnTo>
                  <a:lnTo>
                    <a:pt x="3965615" y="3505199"/>
                  </a:lnTo>
                  <a:lnTo>
                    <a:pt x="3953854" y="3479799"/>
                  </a:lnTo>
                  <a:lnTo>
                    <a:pt x="3876429" y="3479799"/>
                  </a:lnTo>
                  <a:lnTo>
                    <a:pt x="3864669" y="3505199"/>
                  </a:lnTo>
                  <a:lnTo>
                    <a:pt x="3860352" y="3530599"/>
                  </a:lnTo>
                  <a:lnTo>
                    <a:pt x="3863831" y="3543299"/>
                  </a:lnTo>
                  <a:lnTo>
                    <a:pt x="3873422" y="3555999"/>
                  </a:lnTo>
                  <a:lnTo>
                    <a:pt x="3887854" y="3568699"/>
                  </a:lnTo>
                  <a:lnTo>
                    <a:pt x="3905855" y="3581399"/>
                  </a:lnTo>
                  <a:lnTo>
                    <a:pt x="3905855" y="3860799"/>
                  </a:lnTo>
                  <a:lnTo>
                    <a:pt x="3713534" y="4051299"/>
                  </a:lnTo>
                  <a:lnTo>
                    <a:pt x="2591845" y="4051299"/>
                  </a:lnTo>
                  <a:lnTo>
                    <a:pt x="2604368" y="4063999"/>
                  </a:lnTo>
                  <a:close/>
                </a:path>
                <a:path w="4114800" h="4102100">
                  <a:moveTo>
                    <a:pt x="2944828" y="3886199"/>
                  </a:moveTo>
                  <a:lnTo>
                    <a:pt x="2980281" y="3886199"/>
                  </a:lnTo>
                  <a:lnTo>
                    <a:pt x="2649778" y="3555999"/>
                  </a:lnTo>
                  <a:lnTo>
                    <a:pt x="1907610" y="3555999"/>
                  </a:lnTo>
                  <a:lnTo>
                    <a:pt x="1901084" y="3543299"/>
                  </a:lnTo>
                  <a:lnTo>
                    <a:pt x="1889048" y="3530599"/>
                  </a:lnTo>
                  <a:lnTo>
                    <a:pt x="1872781" y="3517899"/>
                  </a:lnTo>
                  <a:lnTo>
                    <a:pt x="1832269" y="3517899"/>
                  </a:lnTo>
                  <a:lnTo>
                    <a:pt x="1814850" y="3530599"/>
                  </a:lnTo>
                  <a:lnTo>
                    <a:pt x="1803090" y="3543299"/>
                  </a:lnTo>
                  <a:lnTo>
                    <a:pt x="1798773" y="3568699"/>
                  </a:lnTo>
                  <a:lnTo>
                    <a:pt x="1800931" y="3581399"/>
                  </a:lnTo>
                  <a:lnTo>
                    <a:pt x="2640863" y="3581399"/>
                  </a:lnTo>
                  <a:lnTo>
                    <a:pt x="2944828" y="3886199"/>
                  </a:lnTo>
                  <a:close/>
                </a:path>
                <a:path w="4114800" h="4102100">
                  <a:moveTo>
                    <a:pt x="1832269" y="3619499"/>
                  </a:moveTo>
                  <a:lnTo>
                    <a:pt x="1872780" y="3619499"/>
                  </a:lnTo>
                  <a:lnTo>
                    <a:pt x="1889037" y="3606799"/>
                  </a:lnTo>
                  <a:lnTo>
                    <a:pt x="1901045" y="3594099"/>
                  </a:lnTo>
                  <a:lnTo>
                    <a:pt x="1907517" y="3581399"/>
                  </a:lnTo>
                  <a:lnTo>
                    <a:pt x="1800931" y="3581399"/>
                  </a:lnTo>
                  <a:lnTo>
                    <a:pt x="1803090" y="3594099"/>
                  </a:lnTo>
                  <a:lnTo>
                    <a:pt x="1814850" y="3606799"/>
                  </a:lnTo>
                  <a:lnTo>
                    <a:pt x="1832269" y="3619499"/>
                  </a:lnTo>
                  <a:close/>
                </a:path>
                <a:path w="4114800" h="4102100">
                  <a:moveTo>
                    <a:pt x="2591845" y="4051299"/>
                  </a:moveTo>
                  <a:lnTo>
                    <a:pt x="2615233" y="4051299"/>
                  </a:lnTo>
                  <a:lnTo>
                    <a:pt x="2276186" y="3708399"/>
                  </a:lnTo>
                  <a:lnTo>
                    <a:pt x="1298980" y="3708399"/>
                  </a:lnTo>
                  <a:lnTo>
                    <a:pt x="1294070" y="3695699"/>
                  </a:lnTo>
                  <a:lnTo>
                    <a:pt x="1285956" y="3682999"/>
                  </a:lnTo>
                  <a:lnTo>
                    <a:pt x="1236807" y="3682999"/>
                  </a:lnTo>
                  <a:lnTo>
                    <a:pt x="1228827" y="3695699"/>
                  </a:lnTo>
                  <a:lnTo>
                    <a:pt x="1225896" y="3721099"/>
                  </a:lnTo>
                  <a:lnTo>
                    <a:pt x="2266250" y="3721099"/>
                  </a:lnTo>
                  <a:lnTo>
                    <a:pt x="2591845" y="4051299"/>
                  </a:lnTo>
                  <a:close/>
                </a:path>
                <a:path w="4114800" h="4102100">
                  <a:moveTo>
                    <a:pt x="1236807" y="3746499"/>
                  </a:moveTo>
                  <a:lnTo>
                    <a:pt x="1285886" y="3746499"/>
                  </a:lnTo>
                  <a:lnTo>
                    <a:pt x="1294017" y="3733799"/>
                  </a:lnTo>
                  <a:lnTo>
                    <a:pt x="1298980" y="3721099"/>
                  </a:lnTo>
                  <a:lnTo>
                    <a:pt x="1225896" y="3721099"/>
                  </a:lnTo>
                  <a:lnTo>
                    <a:pt x="1228827" y="3733799"/>
                  </a:lnTo>
                  <a:lnTo>
                    <a:pt x="1236807" y="3746499"/>
                  </a:lnTo>
                  <a:close/>
                </a:path>
                <a:path w="4114800" h="4102100">
                  <a:moveTo>
                    <a:pt x="2165218" y="3936999"/>
                  </a:moveTo>
                  <a:lnTo>
                    <a:pt x="2205730" y="3936999"/>
                  </a:lnTo>
                  <a:lnTo>
                    <a:pt x="2223149" y="3924299"/>
                  </a:lnTo>
                  <a:lnTo>
                    <a:pt x="2234910" y="3911599"/>
                  </a:lnTo>
                  <a:lnTo>
                    <a:pt x="2239227" y="3886199"/>
                  </a:lnTo>
                  <a:lnTo>
                    <a:pt x="2234910" y="3860799"/>
                  </a:lnTo>
                  <a:lnTo>
                    <a:pt x="2223149" y="3848099"/>
                  </a:lnTo>
                  <a:lnTo>
                    <a:pt x="2205730" y="3835399"/>
                  </a:lnTo>
                  <a:lnTo>
                    <a:pt x="2165179" y="3835399"/>
                  </a:lnTo>
                  <a:lnTo>
                    <a:pt x="2148916" y="3848099"/>
                  </a:lnTo>
                  <a:lnTo>
                    <a:pt x="2136902" y="3860799"/>
                  </a:lnTo>
                  <a:lnTo>
                    <a:pt x="2130390" y="3873499"/>
                  </a:lnTo>
                  <a:lnTo>
                    <a:pt x="2931" y="3873499"/>
                  </a:lnTo>
                  <a:lnTo>
                    <a:pt x="0" y="3886199"/>
                  </a:lnTo>
                  <a:lnTo>
                    <a:pt x="2931" y="3898899"/>
                  </a:lnTo>
                  <a:lnTo>
                    <a:pt x="2130390" y="3898899"/>
                  </a:lnTo>
                  <a:lnTo>
                    <a:pt x="2136915" y="3911599"/>
                  </a:lnTo>
                  <a:lnTo>
                    <a:pt x="2148951" y="3924299"/>
                  </a:lnTo>
                  <a:lnTo>
                    <a:pt x="2165218" y="3936999"/>
                  </a:lnTo>
                  <a:close/>
                </a:path>
                <a:path w="4114800" h="4102100">
                  <a:moveTo>
                    <a:pt x="2931" y="3873499"/>
                  </a:moveTo>
                  <a:lnTo>
                    <a:pt x="73083" y="3873499"/>
                  </a:lnTo>
                  <a:lnTo>
                    <a:pt x="68173" y="3860799"/>
                  </a:lnTo>
                  <a:lnTo>
                    <a:pt x="60059" y="3860799"/>
                  </a:lnTo>
                  <a:lnTo>
                    <a:pt x="49473" y="3848099"/>
                  </a:lnTo>
                  <a:lnTo>
                    <a:pt x="22722" y="3848099"/>
                  </a:lnTo>
                  <a:lnTo>
                    <a:pt x="10911" y="3860799"/>
                  </a:lnTo>
                  <a:lnTo>
                    <a:pt x="2931" y="3873499"/>
                  </a:lnTo>
                  <a:close/>
                </a:path>
                <a:path w="4114800" h="4102100">
                  <a:moveTo>
                    <a:pt x="22722" y="3924299"/>
                  </a:moveTo>
                  <a:lnTo>
                    <a:pt x="49421" y="3924299"/>
                  </a:lnTo>
                  <a:lnTo>
                    <a:pt x="59990" y="3911599"/>
                  </a:lnTo>
                  <a:lnTo>
                    <a:pt x="68121" y="3911599"/>
                  </a:lnTo>
                  <a:lnTo>
                    <a:pt x="73083" y="3898899"/>
                  </a:lnTo>
                  <a:lnTo>
                    <a:pt x="2931" y="3898899"/>
                  </a:lnTo>
                  <a:lnTo>
                    <a:pt x="10911" y="3911599"/>
                  </a:lnTo>
                  <a:lnTo>
                    <a:pt x="22722" y="3924299"/>
                  </a:lnTo>
                  <a:close/>
                </a:path>
                <a:path w="4114800" h="4102100">
                  <a:moveTo>
                    <a:pt x="4038716" y="4102099"/>
                  </a:moveTo>
                  <a:lnTo>
                    <a:pt x="4081303" y="4102099"/>
                  </a:lnTo>
                  <a:lnTo>
                    <a:pt x="4098722" y="4089399"/>
                  </a:lnTo>
                  <a:lnTo>
                    <a:pt x="4110482" y="4076699"/>
                  </a:lnTo>
                  <a:lnTo>
                    <a:pt x="4114799" y="4051299"/>
                  </a:lnTo>
                  <a:lnTo>
                    <a:pt x="4111321" y="4038599"/>
                  </a:lnTo>
                  <a:lnTo>
                    <a:pt x="4101740" y="4013199"/>
                  </a:lnTo>
                  <a:lnTo>
                    <a:pt x="4087336" y="4000499"/>
                  </a:lnTo>
                  <a:lnTo>
                    <a:pt x="4032722" y="4000499"/>
                  </a:lnTo>
                  <a:lnTo>
                    <a:pt x="4018290" y="4013199"/>
                  </a:lnTo>
                  <a:lnTo>
                    <a:pt x="4008699" y="4038599"/>
                  </a:lnTo>
                  <a:lnTo>
                    <a:pt x="4005219" y="4051299"/>
                  </a:lnTo>
                  <a:lnTo>
                    <a:pt x="4009536" y="4076699"/>
                  </a:lnTo>
                  <a:lnTo>
                    <a:pt x="4021296" y="4089399"/>
                  </a:lnTo>
                  <a:lnTo>
                    <a:pt x="4038716" y="4102099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65896" y="7749299"/>
              <a:ext cx="1780009" cy="1316097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219065" y="13164"/>
            <a:ext cx="6069965" cy="4102100"/>
            <a:chOff x="12219065" y="13164"/>
            <a:chExt cx="6069965" cy="4102100"/>
          </a:xfrm>
        </p:grpSpPr>
        <p:sp>
          <p:nvSpPr>
            <p:cNvPr id="9" name="object 9"/>
            <p:cNvSpPr/>
            <p:nvPr/>
          </p:nvSpPr>
          <p:spPr>
            <a:xfrm>
              <a:off x="141736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4038599"/>
                  </a:moveTo>
                  <a:lnTo>
                    <a:pt x="3843305" y="4038599"/>
                  </a:lnTo>
                  <a:lnTo>
                    <a:pt x="3852133" y="4051299"/>
                  </a:lnTo>
                  <a:lnTo>
                    <a:pt x="3857966" y="4063999"/>
                  </a:lnTo>
                  <a:lnTo>
                    <a:pt x="3860073" y="4076699"/>
                  </a:lnTo>
                  <a:lnTo>
                    <a:pt x="3857142" y="4089399"/>
                  </a:lnTo>
                  <a:lnTo>
                    <a:pt x="3849162" y="4102099"/>
                  </a:lnTo>
                  <a:lnTo>
                    <a:pt x="3796694" y="4102099"/>
                  </a:lnTo>
                  <a:lnTo>
                    <a:pt x="3788713" y="4089399"/>
                  </a:lnTo>
                  <a:lnTo>
                    <a:pt x="3785782" y="4076699"/>
                  </a:lnTo>
                  <a:lnTo>
                    <a:pt x="3787889" y="4063999"/>
                  </a:lnTo>
                  <a:lnTo>
                    <a:pt x="3793722" y="4051299"/>
                  </a:lnTo>
                  <a:lnTo>
                    <a:pt x="3802550" y="4038599"/>
                  </a:lnTo>
                  <a:close/>
                </a:path>
                <a:path w="4114800" h="4102100">
                  <a:moveTo>
                    <a:pt x="3813641" y="1422399"/>
                  </a:moveTo>
                  <a:lnTo>
                    <a:pt x="3832214" y="1422399"/>
                  </a:lnTo>
                  <a:lnTo>
                    <a:pt x="3832214" y="4038599"/>
                  </a:lnTo>
                  <a:lnTo>
                    <a:pt x="3813641" y="4038599"/>
                  </a:lnTo>
                  <a:lnTo>
                    <a:pt x="3813641" y="1422399"/>
                  </a:lnTo>
                  <a:close/>
                </a:path>
                <a:path w="4114800" h="4102100">
                  <a:moveTo>
                    <a:pt x="3250938" y="3251199"/>
                  </a:moveTo>
                  <a:lnTo>
                    <a:pt x="3291694" y="3251199"/>
                  </a:lnTo>
                  <a:lnTo>
                    <a:pt x="3300522" y="3263899"/>
                  </a:lnTo>
                  <a:lnTo>
                    <a:pt x="3306355" y="3276599"/>
                  </a:lnTo>
                  <a:lnTo>
                    <a:pt x="3308462" y="3289299"/>
                  </a:lnTo>
                  <a:lnTo>
                    <a:pt x="3305531" y="3301999"/>
                  </a:lnTo>
                  <a:lnTo>
                    <a:pt x="3297550" y="3314699"/>
                  </a:lnTo>
                  <a:lnTo>
                    <a:pt x="3285739" y="3327399"/>
                  </a:lnTo>
                  <a:lnTo>
                    <a:pt x="3256893" y="3327399"/>
                  </a:lnTo>
                  <a:lnTo>
                    <a:pt x="3245082" y="3314699"/>
                  </a:lnTo>
                  <a:lnTo>
                    <a:pt x="3237101" y="3301999"/>
                  </a:lnTo>
                  <a:lnTo>
                    <a:pt x="3234170" y="3289299"/>
                  </a:lnTo>
                  <a:lnTo>
                    <a:pt x="3236277" y="3276599"/>
                  </a:lnTo>
                  <a:lnTo>
                    <a:pt x="3242110" y="3263899"/>
                  </a:lnTo>
                  <a:lnTo>
                    <a:pt x="3250938" y="3251199"/>
                  </a:lnTo>
                  <a:close/>
                </a:path>
                <a:path w="4114800" h="4102100">
                  <a:moveTo>
                    <a:pt x="3528422" y="2501899"/>
                  </a:moveTo>
                  <a:lnTo>
                    <a:pt x="3554272" y="2501899"/>
                  </a:lnTo>
                  <a:lnTo>
                    <a:pt x="3280602" y="2781299"/>
                  </a:lnTo>
                  <a:lnTo>
                    <a:pt x="3280602" y="3251199"/>
                  </a:lnTo>
                  <a:lnTo>
                    <a:pt x="3262030" y="3251199"/>
                  </a:lnTo>
                  <a:lnTo>
                    <a:pt x="3262030" y="2781299"/>
                  </a:lnTo>
                  <a:lnTo>
                    <a:pt x="3261751" y="2768599"/>
                  </a:lnTo>
                  <a:lnTo>
                    <a:pt x="3262494" y="2768599"/>
                  </a:lnTo>
                  <a:lnTo>
                    <a:pt x="3528422" y="2501899"/>
                  </a:lnTo>
                  <a:close/>
                </a:path>
                <a:path w="4114800" h="4102100">
                  <a:moveTo>
                    <a:pt x="3553692" y="2412999"/>
                  </a:moveTo>
                  <a:lnTo>
                    <a:pt x="3617907" y="2412999"/>
                  </a:lnTo>
                  <a:lnTo>
                    <a:pt x="3624570" y="2425699"/>
                  </a:lnTo>
                  <a:lnTo>
                    <a:pt x="3636585" y="2438399"/>
                  </a:lnTo>
                  <a:lnTo>
                    <a:pt x="3640589" y="2463799"/>
                  </a:lnTo>
                  <a:lnTo>
                    <a:pt x="3636585" y="2476499"/>
                  </a:lnTo>
                  <a:lnTo>
                    <a:pt x="3624570" y="2501899"/>
                  </a:lnTo>
                  <a:lnTo>
                    <a:pt x="3608389" y="2514599"/>
                  </a:lnTo>
                  <a:lnTo>
                    <a:pt x="3571603" y="2514599"/>
                  </a:lnTo>
                  <a:lnTo>
                    <a:pt x="3554272" y="2501899"/>
                  </a:lnTo>
                  <a:lnTo>
                    <a:pt x="3528422" y="2501899"/>
                  </a:lnTo>
                  <a:lnTo>
                    <a:pt x="3541086" y="2489199"/>
                  </a:lnTo>
                  <a:lnTo>
                    <a:pt x="3532886" y="2476499"/>
                  </a:lnTo>
                  <a:lnTo>
                    <a:pt x="3531138" y="2451099"/>
                  </a:lnTo>
                  <a:lnTo>
                    <a:pt x="3535849" y="2438399"/>
                  </a:lnTo>
                  <a:lnTo>
                    <a:pt x="3547029" y="2425699"/>
                  </a:lnTo>
                  <a:lnTo>
                    <a:pt x="3553692" y="2412999"/>
                  </a:lnTo>
                  <a:close/>
                </a:path>
                <a:path w="4114800" h="4102100">
                  <a:moveTo>
                    <a:pt x="4050723" y="101599"/>
                  </a:moveTo>
                  <a:lnTo>
                    <a:pt x="4069388" y="101599"/>
                  </a:lnTo>
                  <a:lnTo>
                    <a:pt x="4069388" y="888999"/>
                  </a:lnTo>
                  <a:lnTo>
                    <a:pt x="4068181" y="888999"/>
                  </a:lnTo>
                  <a:lnTo>
                    <a:pt x="4067067" y="901699"/>
                  </a:lnTo>
                  <a:lnTo>
                    <a:pt x="4065581" y="901699"/>
                  </a:lnTo>
                  <a:lnTo>
                    <a:pt x="3595132" y="1295399"/>
                  </a:lnTo>
                  <a:lnTo>
                    <a:pt x="3595132" y="2412999"/>
                  </a:lnTo>
                  <a:lnTo>
                    <a:pt x="3576467" y="2412999"/>
                  </a:lnTo>
                  <a:lnTo>
                    <a:pt x="3576374" y="1295399"/>
                  </a:lnTo>
                  <a:lnTo>
                    <a:pt x="3579717" y="1295399"/>
                  </a:lnTo>
                  <a:lnTo>
                    <a:pt x="4050723" y="888999"/>
                  </a:lnTo>
                  <a:lnTo>
                    <a:pt x="4050723" y="101599"/>
                  </a:lnTo>
                  <a:close/>
                </a:path>
                <a:path w="4114800" h="4102100">
                  <a:moveTo>
                    <a:pt x="3311114" y="2247899"/>
                  </a:moveTo>
                  <a:lnTo>
                    <a:pt x="3351870" y="2247899"/>
                  </a:lnTo>
                  <a:lnTo>
                    <a:pt x="3360698" y="2260599"/>
                  </a:lnTo>
                  <a:lnTo>
                    <a:pt x="3366531" y="2273299"/>
                  </a:lnTo>
                  <a:lnTo>
                    <a:pt x="3368638" y="2285999"/>
                  </a:lnTo>
                  <a:lnTo>
                    <a:pt x="3365707" y="2298699"/>
                  </a:lnTo>
                  <a:lnTo>
                    <a:pt x="3357726" y="2311399"/>
                  </a:lnTo>
                  <a:lnTo>
                    <a:pt x="3345915" y="2324099"/>
                  </a:lnTo>
                  <a:lnTo>
                    <a:pt x="3317069" y="2324099"/>
                  </a:lnTo>
                  <a:lnTo>
                    <a:pt x="3305258" y="2311399"/>
                  </a:lnTo>
                  <a:lnTo>
                    <a:pt x="3297277" y="2298699"/>
                  </a:lnTo>
                  <a:lnTo>
                    <a:pt x="3294346" y="2285999"/>
                  </a:lnTo>
                  <a:lnTo>
                    <a:pt x="3296453" y="2273299"/>
                  </a:lnTo>
                  <a:lnTo>
                    <a:pt x="3302286" y="2260599"/>
                  </a:lnTo>
                  <a:lnTo>
                    <a:pt x="3311114" y="2247899"/>
                  </a:lnTo>
                  <a:close/>
                </a:path>
                <a:path w="4114800" h="4102100">
                  <a:moveTo>
                    <a:pt x="3293046" y="1854199"/>
                  </a:moveTo>
                  <a:lnTo>
                    <a:pt x="3340128" y="1854199"/>
                  </a:lnTo>
                  <a:lnTo>
                    <a:pt x="3341057" y="1866899"/>
                  </a:lnTo>
                  <a:lnTo>
                    <a:pt x="3340778" y="1866899"/>
                  </a:lnTo>
                  <a:lnTo>
                    <a:pt x="3340778" y="2247899"/>
                  </a:lnTo>
                  <a:lnTo>
                    <a:pt x="3322206" y="2247899"/>
                  </a:lnTo>
                  <a:lnTo>
                    <a:pt x="3322206" y="1866899"/>
                  </a:lnTo>
                  <a:lnTo>
                    <a:pt x="3293046" y="1854199"/>
                  </a:lnTo>
                  <a:close/>
                </a:path>
                <a:path w="4114800" h="4102100">
                  <a:moveTo>
                    <a:pt x="3116094" y="2120899"/>
                  </a:moveTo>
                  <a:lnTo>
                    <a:pt x="3174506" y="2120899"/>
                  </a:lnTo>
                  <a:lnTo>
                    <a:pt x="3180339" y="2133599"/>
                  </a:lnTo>
                  <a:lnTo>
                    <a:pt x="3182445" y="2146299"/>
                  </a:lnTo>
                  <a:lnTo>
                    <a:pt x="3179514" y="2158999"/>
                  </a:lnTo>
                  <a:lnTo>
                    <a:pt x="3171534" y="2171699"/>
                  </a:lnTo>
                  <a:lnTo>
                    <a:pt x="3159723" y="2184399"/>
                  </a:lnTo>
                  <a:lnTo>
                    <a:pt x="3130877" y="2184399"/>
                  </a:lnTo>
                  <a:lnTo>
                    <a:pt x="3119066" y="2171699"/>
                  </a:lnTo>
                  <a:lnTo>
                    <a:pt x="3111085" y="2158999"/>
                  </a:lnTo>
                  <a:lnTo>
                    <a:pt x="3108154" y="2146299"/>
                  </a:lnTo>
                  <a:lnTo>
                    <a:pt x="3110261" y="2133599"/>
                  </a:lnTo>
                  <a:lnTo>
                    <a:pt x="3116094" y="2120899"/>
                  </a:lnTo>
                  <a:close/>
                </a:path>
                <a:path w="4114800" h="4102100">
                  <a:moveTo>
                    <a:pt x="2970158" y="190499"/>
                  </a:moveTo>
                  <a:lnTo>
                    <a:pt x="3585753" y="190499"/>
                  </a:lnTo>
                  <a:lnTo>
                    <a:pt x="3748079" y="355599"/>
                  </a:lnTo>
                  <a:lnTo>
                    <a:pt x="3750587" y="355599"/>
                  </a:lnTo>
                  <a:lnTo>
                    <a:pt x="3750308" y="368299"/>
                  </a:lnTo>
                  <a:lnTo>
                    <a:pt x="3750308" y="812799"/>
                  </a:lnTo>
                  <a:lnTo>
                    <a:pt x="3750122" y="825499"/>
                  </a:lnTo>
                  <a:lnTo>
                    <a:pt x="3746686" y="825499"/>
                  </a:lnTo>
                  <a:lnTo>
                    <a:pt x="3154586" y="1371599"/>
                  </a:lnTo>
                  <a:lnTo>
                    <a:pt x="3154586" y="2108199"/>
                  </a:lnTo>
                  <a:lnTo>
                    <a:pt x="3165678" y="2120899"/>
                  </a:lnTo>
                  <a:lnTo>
                    <a:pt x="3124922" y="2120899"/>
                  </a:lnTo>
                  <a:lnTo>
                    <a:pt x="3136013" y="2108199"/>
                  </a:lnTo>
                  <a:lnTo>
                    <a:pt x="3136013" y="1358899"/>
                  </a:lnTo>
                  <a:lnTo>
                    <a:pt x="3139078" y="1358899"/>
                  </a:lnTo>
                  <a:lnTo>
                    <a:pt x="3731735" y="812799"/>
                  </a:lnTo>
                  <a:lnTo>
                    <a:pt x="3731735" y="368299"/>
                  </a:lnTo>
                  <a:lnTo>
                    <a:pt x="3577024" y="215899"/>
                  </a:lnTo>
                  <a:lnTo>
                    <a:pt x="2944828" y="215899"/>
                  </a:lnTo>
                  <a:lnTo>
                    <a:pt x="2970158" y="190499"/>
                  </a:lnTo>
                  <a:close/>
                </a:path>
                <a:path w="4114800" h="4102100">
                  <a:moveTo>
                    <a:pt x="3236840" y="1765299"/>
                  </a:moveTo>
                  <a:lnTo>
                    <a:pt x="3278374" y="1765299"/>
                  </a:lnTo>
                  <a:lnTo>
                    <a:pt x="3293296" y="1777999"/>
                  </a:lnTo>
                  <a:lnTo>
                    <a:pt x="3302542" y="1803399"/>
                  </a:lnTo>
                  <a:lnTo>
                    <a:pt x="3305693" y="1816099"/>
                  </a:lnTo>
                  <a:lnTo>
                    <a:pt x="3302333" y="1841499"/>
                  </a:lnTo>
                  <a:lnTo>
                    <a:pt x="3336785" y="1854199"/>
                  </a:lnTo>
                  <a:lnTo>
                    <a:pt x="3293046" y="1854199"/>
                  </a:lnTo>
                  <a:lnTo>
                    <a:pt x="3278406" y="1866899"/>
                  </a:lnTo>
                  <a:lnTo>
                    <a:pt x="3223584" y="1866899"/>
                  </a:lnTo>
                  <a:lnTo>
                    <a:pt x="3207286" y="1854199"/>
                  </a:lnTo>
                  <a:lnTo>
                    <a:pt x="3198093" y="1828799"/>
                  </a:lnTo>
                  <a:lnTo>
                    <a:pt x="3196630" y="1803399"/>
                  </a:lnTo>
                  <a:lnTo>
                    <a:pt x="3203525" y="1790699"/>
                  </a:lnTo>
                  <a:lnTo>
                    <a:pt x="3217989" y="1777999"/>
                  </a:lnTo>
                  <a:lnTo>
                    <a:pt x="3236840" y="1765299"/>
                  </a:lnTo>
                  <a:close/>
                </a:path>
                <a:path w="4114800" h="4102100">
                  <a:moveTo>
                    <a:pt x="2891363" y="1612899"/>
                  </a:moveTo>
                  <a:lnTo>
                    <a:pt x="2949775" y="1612899"/>
                  </a:lnTo>
                  <a:lnTo>
                    <a:pt x="2955608" y="1625599"/>
                  </a:lnTo>
                  <a:lnTo>
                    <a:pt x="2957715" y="1638299"/>
                  </a:lnTo>
                  <a:lnTo>
                    <a:pt x="2954784" y="1650999"/>
                  </a:lnTo>
                  <a:lnTo>
                    <a:pt x="2946803" y="1663699"/>
                  </a:lnTo>
                  <a:lnTo>
                    <a:pt x="2934992" y="1676399"/>
                  </a:lnTo>
                  <a:lnTo>
                    <a:pt x="2906146" y="1676399"/>
                  </a:lnTo>
                  <a:lnTo>
                    <a:pt x="2894335" y="1663699"/>
                  </a:lnTo>
                  <a:lnTo>
                    <a:pt x="2886355" y="1650999"/>
                  </a:lnTo>
                  <a:lnTo>
                    <a:pt x="2883424" y="1638299"/>
                  </a:lnTo>
                  <a:lnTo>
                    <a:pt x="2885530" y="1625599"/>
                  </a:lnTo>
                  <a:lnTo>
                    <a:pt x="2891363" y="1612899"/>
                  </a:lnTo>
                  <a:close/>
                </a:path>
                <a:path w="4114800" h="4102100">
                  <a:moveTo>
                    <a:pt x="3533471" y="368299"/>
                  </a:moveTo>
                  <a:lnTo>
                    <a:pt x="3554764" y="380999"/>
                  </a:lnTo>
                  <a:lnTo>
                    <a:pt x="3572183" y="393699"/>
                  </a:lnTo>
                  <a:lnTo>
                    <a:pt x="3583944" y="406399"/>
                  </a:lnTo>
                  <a:lnTo>
                    <a:pt x="3588261" y="431799"/>
                  </a:lnTo>
                  <a:lnTo>
                    <a:pt x="3584782" y="444499"/>
                  </a:lnTo>
                  <a:lnTo>
                    <a:pt x="3575202" y="457199"/>
                  </a:lnTo>
                  <a:lnTo>
                    <a:pt x="3560798" y="469899"/>
                  </a:lnTo>
                  <a:lnTo>
                    <a:pt x="3542850" y="482599"/>
                  </a:lnTo>
                  <a:lnTo>
                    <a:pt x="3542850" y="761999"/>
                  </a:lnTo>
                  <a:lnTo>
                    <a:pt x="3539600" y="761999"/>
                  </a:lnTo>
                  <a:lnTo>
                    <a:pt x="2929855" y="1371599"/>
                  </a:lnTo>
                  <a:lnTo>
                    <a:pt x="2929855" y="1600199"/>
                  </a:lnTo>
                  <a:lnTo>
                    <a:pt x="2940947" y="1612899"/>
                  </a:lnTo>
                  <a:lnTo>
                    <a:pt x="2900191" y="1612899"/>
                  </a:lnTo>
                  <a:lnTo>
                    <a:pt x="2911283" y="1600199"/>
                  </a:lnTo>
                  <a:lnTo>
                    <a:pt x="2911283" y="1371599"/>
                  </a:lnTo>
                  <a:lnTo>
                    <a:pt x="2911004" y="1371599"/>
                  </a:lnTo>
                  <a:lnTo>
                    <a:pt x="2911747" y="1358899"/>
                  </a:lnTo>
                  <a:lnTo>
                    <a:pt x="3524184" y="749299"/>
                  </a:lnTo>
                  <a:lnTo>
                    <a:pt x="3524184" y="482599"/>
                  </a:lnTo>
                  <a:lnTo>
                    <a:pt x="3506183" y="469899"/>
                  </a:lnTo>
                  <a:lnTo>
                    <a:pt x="3491752" y="457199"/>
                  </a:lnTo>
                  <a:lnTo>
                    <a:pt x="3482161" y="444499"/>
                  </a:lnTo>
                  <a:lnTo>
                    <a:pt x="3478681" y="431799"/>
                  </a:lnTo>
                  <a:lnTo>
                    <a:pt x="3482998" y="406399"/>
                  </a:lnTo>
                  <a:lnTo>
                    <a:pt x="3494758" y="393699"/>
                  </a:lnTo>
                  <a:lnTo>
                    <a:pt x="3512177" y="380999"/>
                  </a:lnTo>
                  <a:lnTo>
                    <a:pt x="3533471" y="368299"/>
                  </a:lnTo>
                  <a:close/>
                </a:path>
                <a:path w="4114800" h="4102100">
                  <a:moveTo>
                    <a:pt x="3801634" y="1320799"/>
                  </a:moveTo>
                  <a:lnTo>
                    <a:pt x="3844221" y="1320799"/>
                  </a:lnTo>
                  <a:lnTo>
                    <a:pt x="3861640" y="1333499"/>
                  </a:lnTo>
                  <a:lnTo>
                    <a:pt x="3873401" y="1346199"/>
                  </a:lnTo>
                  <a:lnTo>
                    <a:pt x="3877717" y="1371599"/>
                  </a:lnTo>
                  <a:lnTo>
                    <a:pt x="3874225" y="1396999"/>
                  </a:lnTo>
                  <a:lnTo>
                    <a:pt x="3864612" y="1409699"/>
                  </a:lnTo>
                  <a:lnTo>
                    <a:pt x="3850176" y="1422399"/>
                  </a:lnTo>
                  <a:lnTo>
                    <a:pt x="3795640" y="1422399"/>
                  </a:lnTo>
                  <a:lnTo>
                    <a:pt x="3781209" y="1409699"/>
                  </a:lnTo>
                  <a:lnTo>
                    <a:pt x="3771617" y="1396999"/>
                  </a:lnTo>
                  <a:lnTo>
                    <a:pt x="3768138" y="1371599"/>
                  </a:lnTo>
                  <a:lnTo>
                    <a:pt x="3772455" y="1346199"/>
                  </a:lnTo>
                  <a:lnTo>
                    <a:pt x="3784215" y="1333499"/>
                  </a:lnTo>
                  <a:lnTo>
                    <a:pt x="3801634" y="1320799"/>
                  </a:lnTo>
                  <a:close/>
                </a:path>
                <a:path w="4114800" h="4102100">
                  <a:moveTo>
                    <a:pt x="3012447" y="380999"/>
                  </a:moveTo>
                  <a:lnTo>
                    <a:pt x="3035999" y="380999"/>
                  </a:lnTo>
                  <a:lnTo>
                    <a:pt x="2705311" y="711199"/>
                  </a:lnTo>
                  <a:lnTo>
                    <a:pt x="2246191" y="711199"/>
                  </a:lnTo>
                  <a:lnTo>
                    <a:pt x="2146084" y="888999"/>
                  </a:lnTo>
                  <a:lnTo>
                    <a:pt x="1414409" y="888999"/>
                  </a:lnTo>
                  <a:lnTo>
                    <a:pt x="1411174" y="901699"/>
                  </a:lnTo>
                  <a:lnTo>
                    <a:pt x="1405587" y="914399"/>
                  </a:lnTo>
                  <a:lnTo>
                    <a:pt x="1397772" y="927099"/>
                  </a:lnTo>
                  <a:lnTo>
                    <a:pt x="1387850" y="927099"/>
                  </a:lnTo>
                  <a:lnTo>
                    <a:pt x="1367184" y="939799"/>
                  </a:lnTo>
                  <a:lnTo>
                    <a:pt x="1346282" y="939799"/>
                  </a:lnTo>
                  <a:lnTo>
                    <a:pt x="1327453" y="927099"/>
                  </a:lnTo>
                  <a:lnTo>
                    <a:pt x="1313002" y="914399"/>
                  </a:lnTo>
                  <a:lnTo>
                    <a:pt x="1306394" y="888999"/>
                  </a:lnTo>
                  <a:lnTo>
                    <a:pt x="1306595" y="876299"/>
                  </a:lnTo>
                  <a:lnTo>
                    <a:pt x="2132712" y="876299"/>
                  </a:lnTo>
                  <a:lnTo>
                    <a:pt x="2232819" y="698499"/>
                  </a:lnTo>
                  <a:lnTo>
                    <a:pt x="2695281" y="698499"/>
                  </a:lnTo>
                  <a:lnTo>
                    <a:pt x="3012447" y="380999"/>
                  </a:lnTo>
                  <a:close/>
                </a:path>
                <a:path w="4114800" h="4102100">
                  <a:moveTo>
                    <a:pt x="632264" y="571499"/>
                  </a:moveTo>
                  <a:lnTo>
                    <a:pt x="681342" y="571499"/>
                  </a:lnTo>
                  <a:lnTo>
                    <a:pt x="689474" y="584199"/>
                  </a:lnTo>
                  <a:lnTo>
                    <a:pt x="694436" y="596899"/>
                  </a:lnTo>
                  <a:lnTo>
                    <a:pt x="1207416" y="596899"/>
                  </a:lnTo>
                  <a:lnTo>
                    <a:pt x="1341512" y="825499"/>
                  </a:lnTo>
                  <a:lnTo>
                    <a:pt x="1378785" y="825499"/>
                  </a:lnTo>
                  <a:lnTo>
                    <a:pt x="1395197" y="838199"/>
                  </a:lnTo>
                  <a:lnTo>
                    <a:pt x="1407909" y="850899"/>
                  </a:lnTo>
                  <a:lnTo>
                    <a:pt x="1411252" y="863599"/>
                  </a:lnTo>
                  <a:lnTo>
                    <a:pt x="1413481" y="863599"/>
                  </a:lnTo>
                  <a:lnTo>
                    <a:pt x="1414503" y="876299"/>
                  </a:lnTo>
                  <a:lnTo>
                    <a:pt x="1306595" y="876299"/>
                  </a:lnTo>
                  <a:lnTo>
                    <a:pt x="1313133" y="850899"/>
                  </a:lnTo>
                  <a:lnTo>
                    <a:pt x="1325539" y="838199"/>
                  </a:lnTo>
                  <a:lnTo>
                    <a:pt x="1194044" y="609599"/>
                  </a:lnTo>
                  <a:lnTo>
                    <a:pt x="621352" y="609599"/>
                  </a:lnTo>
                  <a:lnTo>
                    <a:pt x="624283" y="584199"/>
                  </a:lnTo>
                  <a:lnTo>
                    <a:pt x="632264" y="571499"/>
                  </a:lnTo>
                  <a:close/>
                </a:path>
                <a:path w="4114800" h="4102100">
                  <a:moveTo>
                    <a:pt x="3305783" y="660399"/>
                  </a:moveTo>
                  <a:lnTo>
                    <a:pt x="3360358" y="660399"/>
                  </a:lnTo>
                  <a:lnTo>
                    <a:pt x="3374790" y="673099"/>
                  </a:lnTo>
                  <a:lnTo>
                    <a:pt x="3384381" y="698499"/>
                  </a:lnTo>
                  <a:lnTo>
                    <a:pt x="3387860" y="711199"/>
                  </a:lnTo>
                  <a:lnTo>
                    <a:pt x="3383544" y="736599"/>
                  </a:lnTo>
                  <a:lnTo>
                    <a:pt x="3371783" y="749299"/>
                  </a:lnTo>
                  <a:lnTo>
                    <a:pt x="3354364" y="761999"/>
                  </a:lnTo>
                  <a:lnTo>
                    <a:pt x="3311777" y="761999"/>
                  </a:lnTo>
                  <a:lnTo>
                    <a:pt x="3294358" y="749299"/>
                  </a:lnTo>
                  <a:lnTo>
                    <a:pt x="3282598" y="736599"/>
                  </a:lnTo>
                  <a:lnTo>
                    <a:pt x="3278281" y="711199"/>
                  </a:lnTo>
                  <a:lnTo>
                    <a:pt x="3281760" y="698499"/>
                  </a:lnTo>
                  <a:lnTo>
                    <a:pt x="3291351" y="673099"/>
                  </a:lnTo>
                  <a:lnTo>
                    <a:pt x="3305783" y="660399"/>
                  </a:lnTo>
                  <a:close/>
                </a:path>
                <a:path w="4114800" h="4102100">
                  <a:moveTo>
                    <a:pt x="3025134" y="368299"/>
                  </a:moveTo>
                  <a:lnTo>
                    <a:pt x="3342357" y="368299"/>
                  </a:lnTo>
                  <a:lnTo>
                    <a:pt x="3342357" y="660399"/>
                  </a:lnTo>
                  <a:lnTo>
                    <a:pt x="3323784" y="660399"/>
                  </a:lnTo>
                  <a:lnTo>
                    <a:pt x="3323784" y="380999"/>
                  </a:lnTo>
                  <a:lnTo>
                    <a:pt x="3012447" y="380999"/>
                  </a:lnTo>
                  <a:lnTo>
                    <a:pt x="3025134" y="368299"/>
                  </a:lnTo>
                  <a:close/>
                </a:path>
                <a:path w="4114800" h="4102100">
                  <a:moveTo>
                    <a:pt x="3893848" y="622299"/>
                  </a:moveTo>
                  <a:lnTo>
                    <a:pt x="3936435" y="622299"/>
                  </a:lnTo>
                  <a:lnTo>
                    <a:pt x="3915142" y="634999"/>
                  </a:lnTo>
                  <a:lnTo>
                    <a:pt x="3893848" y="622299"/>
                  </a:lnTo>
                  <a:close/>
                </a:path>
                <a:path w="4114800" h="4102100">
                  <a:moveTo>
                    <a:pt x="621352" y="609599"/>
                  </a:moveTo>
                  <a:lnTo>
                    <a:pt x="694436" y="609599"/>
                  </a:lnTo>
                  <a:lnTo>
                    <a:pt x="689526" y="622299"/>
                  </a:lnTo>
                  <a:lnTo>
                    <a:pt x="681412" y="634999"/>
                  </a:lnTo>
                  <a:lnTo>
                    <a:pt x="632264" y="634999"/>
                  </a:lnTo>
                  <a:lnTo>
                    <a:pt x="624283" y="622299"/>
                  </a:lnTo>
                  <a:lnTo>
                    <a:pt x="621352" y="609599"/>
                  </a:lnTo>
                  <a:close/>
                </a:path>
                <a:path w="4114800" h="4102100">
                  <a:moveTo>
                    <a:pt x="2604368" y="38099"/>
                  </a:moveTo>
                  <a:lnTo>
                    <a:pt x="3721706" y="38099"/>
                  </a:lnTo>
                  <a:lnTo>
                    <a:pt x="3921271" y="241299"/>
                  </a:lnTo>
                  <a:lnTo>
                    <a:pt x="3924428" y="241299"/>
                  </a:lnTo>
                  <a:lnTo>
                    <a:pt x="3924428" y="520699"/>
                  </a:lnTo>
                  <a:lnTo>
                    <a:pt x="3942429" y="533399"/>
                  </a:lnTo>
                  <a:lnTo>
                    <a:pt x="3956861" y="546099"/>
                  </a:lnTo>
                  <a:lnTo>
                    <a:pt x="3966452" y="558799"/>
                  </a:lnTo>
                  <a:lnTo>
                    <a:pt x="3969931" y="571499"/>
                  </a:lnTo>
                  <a:lnTo>
                    <a:pt x="3965615" y="596899"/>
                  </a:lnTo>
                  <a:lnTo>
                    <a:pt x="3953854" y="622299"/>
                  </a:lnTo>
                  <a:lnTo>
                    <a:pt x="3876429" y="622299"/>
                  </a:lnTo>
                  <a:lnTo>
                    <a:pt x="3864669" y="596899"/>
                  </a:lnTo>
                  <a:lnTo>
                    <a:pt x="3860352" y="571499"/>
                  </a:lnTo>
                  <a:lnTo>
                    <a:pt x="3863831" y="558799"/>
                  </a:lnTo>
                  <a:lnTo>
                    <a:pt x="3873422" y="546099"/>
                  </a:lnTo>
                  <a:lnTo>
                    <a:pt x="3887854" y="533399"/>
                  </a:lnTo>
                  <a:lnTo>
                    <a:pt x="3905855" y="520699"/>
                  </a:lnTo>
                  <a:lnTo>
                    <a:pt x="3905855" y="241299"/>
                  </a:lnTo>
                  <a:lnTo>
                    <a:pt x="3713534" y="50799"/>
                  </a:lnTo>
                  <a:lnTo>
                    <a:pt x="2591845" y="50799"/>
                  </a:lnTo>
                  <a:lnTo>
                    <a:pt x="2604368" y="38099"/>
                  </a:lnTo>
                  <a:close/>
                </a:path>
                <a:path w="4114800" h="4102100">
                  <a:moveTo>
                    <a:pt x="2944828" y="215899"/>
                  </a:moveTo>
                  <a:lnTo>
                    <a:pt x="2980281" y="215899"/>
                  </a:lnTo>
                  <a:lnTo>
                    <a:pt x="2649778" y="546099"/>
                  </a:lnTo>
                  <a:lnTo>
                    <a:pt x="1907610" y="546099"/>
                  </a:lnTo>
                  <a:lnTo>
                    <a:pt x="1901084" y="558799"/>
                  </a:lnTo>
                  <a:lnTo>
                    <a:pt x="1889048" y="571499"/>
                  </a:lnTo>
                  <a:lnTo>
                    <a:pt x="1872781" y="584199"/>
                  </a:lnTo>
                  <a:lnTo>
                    <a:pt x="1832269" y="584199"/>
                  </a:lnTo>
                  <a:lnTo>
                    <a:pt x="1814850" y="571499"/>
                  </a:lnTo>
                  <a:lnTo>
                    <a:pt x="1803090" y="558799"/>
                  </a:lnTo>
                  <a:lnTo>
                    <a:pt x="1798773" y="533399"/>
                  </a:lnTo>
                  <a:lnTo>
                    <a:pt x="1800931" y="520699"/>
                  </a:lnTo>
                  <a:lnTo>
                    <a:pt x="2640863" y="520699"/>
                  </a:lnTo>
                  <a:lnTo>
                    <a:pt x="2944828" y="215899"/>
                  </a:lnTo>
                  <a:close/>
                </a:path>
                <a:path w="4114800" h="4102100">
                  <a:moveTo>
                    <a:pt x="1832269" y="482599"/>
                  </a:moveTo>
                  <a:lnTo>
                    <a:pt x="1872780" y="482599"/>
                  </a:lnTo>
                  <a:lnTo>
                    <a:pt x="1889037" y="495299"/>
                  </a:lnTo>
                  <a:lnTo>
                    <a:pt x="1901045" y="507999"/>
                  </a:lnTo>
                  <a:lnTo>
                    <a:pt x="1907517" y="520699"/>
                  </a:lnTo>
                  <a:lnTo>
                    <a:pt x="1800931" y="520699"/>
                  </a:lnTo>
                  <a:lnTo>
                    <a:pt x="1803090" y="507999"/>
                  </a:lnTo>
                  <a:lnTo>
                    <a:pt x="1814850" y="495299"/>
                  </a:lnTo>
                  <a:lnTo>
                    <a:pt x="1832269" y="482599"/>
                  </a:lnTo>
                  <a:close/>
                </a:path>
                <a:path w="4114800" h="4102100">
                  <a:moveTo>
                    <a:pt x="2591845" y="50799"/>
                  </a:moveTo>
                  <a:lnTo>
                    <a:pt x="2615233" y="50799"/>
                  </a:lnTo>
                  <a:lnTo>
                    <a:pt x="2276186" y="393699"/>
                  </a:lnTo>
                  <a:lnTo>
                    <a:pt x="1298980" y="393699"/>
                  </a:lnTo>
                  <a:lnTo>
                    <a:pt x="1294070" y="406399"/>
                  </a:lnTo>
                  <a:lnTo>
                    <a:pt x="1285956" y="419099"/>
                  </a:lnTo>
                  <a:lnTo>
                    <a:pt x="1236807" y="419099"/>
                  </a:lnTo>
                  <a:lnTo>
                    <a:pt x="1228827" y="406399"/>
                  </a:lnTo>
                  <a:lnTo>
                    <a:pt x="1225896" y="380999"/>
                  </a:lnTo>
                  <a:lnTo>
                    <a:pt x="2266250" y="380999"/>
                  </a:lnTo>
                  <a:lnTo>
                    <a:pt x="2591845" y="50799"/>
                  </a:lnTo>
                  <a:close/>
                </a:path>
                <a:path w="4114800" h="4102100">
                  <a:moveTo>
                    <a:pt x="1236807" y="355599"/>
                  </a:moveTo>
                  <a:lnTo>
                    <a:pt x="1285886" y="355599"/>
                  </a:lnTo>
                  <a:lnTo>
                    <a:pt x="1294017" y="368299"/>
                  </a:lnTo>
                  <a:lnTo>
                    <a:pt x="1298980" y="380999"/>
                  </a:lnTo>
                  <a:lnTo>
                    <a:pt x="1225896" y="380999"/>
                  </a:lnTo>
                  <a:lnTo>
                    <a:pt x="1228827" y="368299"/>
                  </a:lnTo>
                  <a:lnTo>
                    <a:pt x="1236807" y="355599"/>
                  </a:lnTo>
                  <a:close/>
                </a:path>
                <a:path w="4114800" h="4102100">
                  <a:moveTo>
                    <a:pt x="2165218" y="165099"/>
                  </a:moveTo>
                  <a:lnTo>
                    <a:pt x="2205730" y="165099"/>
                  </a:lnTo>
                  <a:lnTo>
                    <a:pt x="2223149" y="177799"/>
                  </a:lnTo>
                  <a:lnTo>
                    <a:pt x="2234910" y="190499"/>
                  </a:lnTo>
                  <a:lnTo>
                    <a:pt x="2239227" y="215899"/>
                  </a:lnTo>
                  <a:lnTo>
                    <a:pt x="2234910" y="241299"/>
                  </a:lnTo>
                  <a:lnTo>
                    <a:pt x="2223149" y="253999"/>
                  </a:lnTo>
                  <a:lnTo>
                    <a:pt x="2205730" y="266699"/>
                  </a:lnTo>
                  <a:lnTo>
                    <a:pt x="2165179" y="266699"/>
                  </a:lnTo>
                  <a:lnTo>
                    <a:pt x="2148916" y="253999"/>
                  </a:lnTo>
                  <a:lnTo>
                    <a:pt x="2136902" y="241299"/>
                  </a:lnTo>
                  <a:lnTo>
                    <a:pt x="2130390" y="228599"/>
                  </a:lnTo>
                  <a:lnTo>
                    <a:pt x="2931" y="228599"/>
                  </a:lnTo>
                  <a:lnTo>
                    <a:pt x="0" y="215899"/>
                  </a:lnTo>
                  <a:lnTo>
                    <a:pt x="2931" y="203199"/>
                  </a:lnTo>
                  <a:lnTo>
                    <a:pt x="2130390" y="203199"/>
                  </a:lnTo>
                  <a:lnTo>
                    <a:pt x="2136915" y="190499"/>
                  </a:lnTo>
                  <a:lnTo>
                    <a:pt x="2148951" y="177799"/>
                  </a:lnTo>
                  <a:lnTo>
                    <a:pt x="2165218" y="165099"/>
                  </a:lnTo>
                  <a:close/>
                </a:path>
                <a:path w="4114800" h="4102100">
                  <a:moveTo>
                    <a:pt x="2931" y="228599"/>
                  </a:moveTo>
                  <a:lnTo>
                    <a:pt x="73083" y="228599"/>
                  </a:lnTo>
                  <a:lnTo>
                    <a:pt x="68173" y="241299"/>
                  </a:lnTo>
                  <a:lnTo>
                    <a:pt x="60059" y="241299"/>
                  </a:lnTo>
                  <a:lnTo>
                    <a:pt x="49473" y="253999"/>
                  </a:lnTo>
                  <a:lnTo>
                    <a:pt x="22722" y="253999"/>
                  </a:lnTo>
                  <a:lnTo>
                    <a:pt x="10911" y="241299"/>
                  </a:lnTo>
                  <a:lnTo>
                    <a:pt x="2931" y="228599"/>
                  </a:lnTo>
                  <a:close/>
                </a:path>
                <a:path w="4114800" h="4102100">
                  <a:moveTo>
                    <a:pt x="22722" y="177799"/>
                  </a:moveTo>
                  <a:lnTo>
                    <a:pt x="49421" y="177799"/>
                  </a:lnTo>
                  <a:lnTo>
                    <a:pt x="59990" y="190499"/>
                  </a:lnTo>
                  <a:lnTo>
                    <a:pt x="68121" y="190499"/>
                  </a:lnTo>
                  <a:lnTo>
                    <a:pt x="73083" y="203199"/>
                  </a:lnTo>
                  <a:lnTo>
                    <a:pt x="2931" y="203199"/>
                  </a:lnTo>
                  <a:lnTo>
                    <a:pt x="10911" y="190499"/>
                  </a:lnTo>
                  <a:lnTo>
                    <a:pt x="22722" y="177799"/>
                  </a:lnTo>
                  <a:close/>
                </a:path>
                <a:path w="4114800" h="4102100">
                  <a:moveTo>
                    <a:pt x="4038716" y="0"/>
                  </a:moveTo>
                  <a:lnTo>
                    <a:pt x="4081303" y="0"/>
                  </a:lnTo>
                  <a:lnTo>
                    <a:pt x="4098722" y="12699"/>
                  </a:lnTo>
                  <a:lnTo>
                    <a:pt x="4110482" y="25399"/>
                  </a:lnTo>
                  <a:lnTo>
                    <a:pt x="4114799" y="50799"/>
                  </a:lnTo>
                  <a:lnTo>
                    <a:pt x="4111321" y="63499"/>
                  </a:lnTo>
                  <a:lnTo>
                    <a:pt x="4101740" y="88899"/>
                  </a:lnTo>
                  <a:lnTo>
                    <a:pt x="4087336" y="101599"/>
                  </a:lnTo>
                  <a:lnTo>
                    <a:pt x="4032722" y="101599"/>
                  </a:lnTo>
                  <a:lnTo>
                    <a:pt x="4018290" y="88899"/>
                  </a:lnTo>
                  <a:lnTo>
                    <a:pt x="4008699" y="63499"/>
                  </a:lnTo>
                  <a:lnTo>
                    <a:pt x="4005219" y="50799"/>
                  </a:lnTo>
                  <a:lnTo>
                    <a:pt x="4009536" y="25399"/>
                  </a:lnTo>
                  <a:lnTo>
                    <a:pt x="4021296" y="12699"/>
                  </a:lnTo>
                  <a:lnTo>
                    <a:pt x="4038716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219064" y="1052435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5" h="598805">
                  <a:moveTo>
                    <a:pt x="1328597" y="154698"/>
                  </a:moveTo>
                  <a:lnTo>
                    <a:pt x="566191" y="154698"/>
                  </a:lnTo>
                  <a:lnTo>
                    <a:pt x="566191" y="299364"/>
                  </a:lnTo>
                  <a:lnTo>
                    <a:pt x="561886" y="347332"/>
                  </a:lnTo>
                  <a:lnTo>
                    <a:pt x="549465" y="392506"/>
                  </a:lnTo>
                  <a:lnTo>
                    <a:pt x="529678" y="434124"/>
                  </a:lnTo>
                  <a:lnTo>
                    <a:pt x="503313" y="471424"/>
                  </a:lnTo>
                  <a:lnTo>
                    <a:pt x="471119" y="503656"/>
                  </a:lnTo>
                  <a:lnTo>
                    <a:pt x="433832" y="530034"/>
                  </a:lnTo>
                  <a:lnTo>
                    <a:pt x="392252" y="549833"/>
                  </a:lnTo>
                  <a:lnTo>
                    <a:pt x="347103" y="562254"/>
                  </a:lnTo>
                  <a:lnTo>
                    <a:pt x="299173" y="566572"/>
                  </a:lnTo>
                  <a:lnTo>
                    <a:pt x="251231" y="562254"/>
                  </a:lnTo>
                  <a:lnTo>
                    <a:pt x="206095" y="549833"/>
                  </a:lnTo>
                  <a:lnTo>
                    <a:pt x="164503" y="530034"/>
                  </a:lnTo>
                  <a:lnTo>
                    <a:pt x="127228" y="503656"/>
                  </a:lnTo>
                  <a:lnTo>
                    <a:pt x="95021" y="471424"/>
                  </a:lnTo>
                  <a:lnTo>
                    <a:pt x="68656" y="434124"/>
                  </a:lnTo>
                  <a:lnTo>
                    <a:pt x="48882" y="392506"/>
                  </a:lnTo>
                  <a:lnTo>
                    <a:pt x="36449" y="347332"/>
                  </a:lnTo>
                  <a:lnTo>
                    <a:pt x="32143" y="299364"/>
                  </a:lnTo>
                  <a:lnTo>
                    <a:pt x="36449" y="251396"/>
                  </a:lnTo>
                  <a:lnTo>
                    <a:pt x="48882" y="206222"/>
                  </a:lnTo>
                  <a:lnTo>
                    <a:pt x="68656" y="164604"/>
                  </a:lnTo>
                  <a:lnTo>
                    <a:pt x="95021" y="127304"/>
                  </a:lnTo>
                  <a:lnTo>
                    <a:pt x="127228" y="95084"/>
                  </a:lnTo>
                  <a:lnTo>
                    <a:pt x="164503" y="68694"/>
                  </a:lnTo>
                  <a:lnTo>
                    <a:pt x="206095" y="48907"/>
                  </a:lnTo>
                  <a:lnTo>
                    <a:pt x="251231" y="36474"/>
                  </a:lnTo>
                  <a:lnTo>
                    <a:pt x="299173" y="32169"/>
                  </a:lnTo>
                  <a:lnTo>
                    <a:pt x="347103" y="36474"/>
                  </a:lnTo>
                  <a:lnTo>
                    <a:pt x="392252" y="48907"/>
                  </a:lnTo>
                  <a:lnTo>
                    <a:pt x="433832" y="68694"/>
                  </a:lnTo>
                  <a:lnTo>
                    <a:pt x="471119" y="95084"/>
                  </a:lnTo>
                  <a:lnTo>
                    <a:pt x="503313" y="127304"/>
                  </a:lnTo>
                  <a:lnTo>
                    <a:pt x="529678" y="164604"/>
                  </a:lnTo>
                  <a:lnTo>
                    <a:pt x="549465" y="206222"/>
                  </a:lnTo>
                  <a:lnTo>
                    <a:pt x="561886" y="251396"/>
                  </a:lnTo>
                  <a:lnTo>
                    <a:pt x="566191" y="299364"/>
                  </a:lnTo>
                  <a:lnTo>
                    <a:pt x="566191" y="154698"/>
                  </a:lnTo>
                  <a:lnTo>
                    <a:pt x="561086" y="154698"/>
                  </a:lnTo>
                  <a:lnTo>
                    <a:pt x="561086" y="155778"/>
                  </a:lnTo>
                  <a:lnTo>
                    <a:pt x="540537" y="122682"/>
                  </a:lnTo>
                  <a:lnTo>
                    <a:pt x="510616" y="87782"/>
                  </a:lnTo>
                  <a:lnTo>
                    <a:pt x="475742" y="57835"/>
                  </a:lnTo>
                  <a:lnTo>
                    <a:pt x="436537" y="33464"/>
                  </a:lnTo>
                  <a:lnTo>
                    <a:pt x="433476" y="32169"/>
                  </a:lnTo>
                  <a:lnTo>
                    <a:pt x="393623" y="15278"/>
                  </a:lnTo>
                  <a:lnTo>
                    <a:pt x="347624" y="3924"/>
                  </a:lnTo>
                  <a:lnTo>
                    <a:pt x="299173" y="0"/>
                  </a:lnTo>
                  <a:lnTo>
                    <a:pt x="250710" y="3924"/>
                  </a:lnTo>
                  <a:lnTo>
                    <a:pt x="204711" y="15278"/>
                  </a:lnTo>
                  <a:lnTo>
                    <a:pt x="161798" y="33464"/>
                  </a:lnTo>
                  <a:lnTo>
                    <a:pt x="122605" y="57835"/>
                  </a:lnTo>
                  <a:lnTo>
                    <a:pt x="87718" y="87782"/>
                  </a:lnTo>
                  <a:lnTo>
                    <a:pt x="57797" y="122682"/>
                  </a:lnTo>
                  <a:lnTo>
                    <a:pt x="33439" y="161912"/>
                  </a:lnTo>
                  <a:lnTo>
                    <a:pt x="15278" y="204851"/>
                  </a:lnTo>
                  <a:lnTo>
                    <a:pt x="3924" y="250875"/>
                  </a:lnTo>
                  <a:lnTo>
                    <a:pt x="0" y="299364"/>
                  </a:lnTo>
                  <a:lnTo>
                    <a:pt x="3924" y="347865"/>
                  </a:lnTo>
                  <a:lnTo>
                    <a:pt x="15278" y="393890"/>
                  </a:lnTo>
                  <a:lnTo>
                    <a:pt x="33439" y="436829"/>
                  </a:lnTo>
                  <a:lnTo>
                    <a:pt x="57797" y="476059"/>
                  </a:lnTo>
                  <a:lnTo>
                    <a:pt x="87718" y="510959"/>
                  </a:lnTo>
                  <a:lnTo>
                    <a:pt x="122605" y="540905"/>
                  </a:lnTo>
                  <a:lnTo>
                    <a:pt x="161798" y="565277"/>
                  </a:lnTo>
                  <a:lnTo>
                    <a:pt x="204711" y="583450"/>
                  </a:lnTo>
                  <a:lnTo>
                    <a:pt x="250710" y="594817"/>
                  </a:lnTo>
                  <a:lnTo>
                    <a:pt x="299173" y="598741"/>
                  </a:lnTo>
                  <a:lnTo>
                    <a:pt x="347624" y="594817"/>
                  </a:lnTo>
                  <a:lnTo>
                    <a:pt x="393623" y="583450"/>
                  </a:lnTo>
                  <a:lnTo>
                    <a:pt x="433476" y="566572"/>
                  </a:lnTo>
                  <a:lnTo>
                    <a:pt x="436537" y="565277"/>
                  </a:lnTo>
                  <a:lnTo>
                    <a:pt x="475742" y="540905"/>
                  </a:lnTo>
                  <a:lnTo>
                    <a:pt x="510616" y="510959"/>
                  </a:lnTo>
                  <a:lnTo>
                    <a:pt x="540537" y="476059"/>
                  </a:lnTo>
                  <a:lnTo>
                    <a:pt x="564896" y="436829"/>
                  </a:lnTo>
                  <a:lnTo>
                    <a:pt x="583057" y="393890"/>
                  </a:lnTo>
                  <a:lnTo>
                    <a:pt x="594423" y="347865"/>
                  </a:lnTo>
                  <a:lnTo>
                    <a:pt x="594461" y="347332"/>
                  </a:lnTo>
                  <a:lnTo>
                    <a:pt x="598347" y="299364"/>
                  </a:lnTo>
                  <a:lnTo>
                    <a:pt x="594423" y="250875"/>
                  </a:lnTo>
                  <a:lnTo>
                    <a:pt x="583057" y="204851"/>
                  </a:lnTo>
                  <a:lnTo>
                    <a:pt x="570001" y="174002"/>
                  </a:lnTo>
                  <a:lnTo>
                    <a:pt x="1328597" y="174002"/>
                  </a:lnTo>
                  <a:lnTo>
                    <a:pt x="1328597" y="1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5804" y="1176857"/>
              <a:ext cx="79792" cy="798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794425" y="1403045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765067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765067" y="0"/>
                  </a:lnTo>
                  <a:lnTo>
                    <a:pt x="765067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571" y="1372773"/>
              <a:ext cx="79792" cy="798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95582" y="132892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80" h="19684">
                  <a:moveTo>
                    <a:pt x="817726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817726" y="0"/>
                  </a:lnTo>
                  <a:lnTo>
                    <a:pt x="817726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1419" y="1298621"/>
              <a:ext cx="79792" cy="798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720323" y="1535425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4" h="19684">
                  <a:moveTo>
                    <a:pt x="994445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994445" y="0"/>
                  </a:lnTo>
                  <a:lnTo>
                    <a:pt x="994445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2879" y="1505153"/>
              <a:ext cx="79792" cy="798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695504" y="113828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5" h="19684">
                  <a:moveTo>
                    <a:pt x="1671330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1671330" y="0"/>
                  </a:lnTo>
                  <a:lnTo>
                    <a:pt x="167133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24945" y="1108013"/>
              <a:ext cx="79792" cy="798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381675" y="89025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272151" y="11373"/>
                  </a:moveTo>
                  <a:lnTo>
                    <a:pt x="11366" y="272335"/>
                  </a:lnTo>
                  <a:lnTo>
                    <a:pt x="0" y="260961"/>
                  </a:lnTo>
                  <a:lnTo>
                    <a:pt x="260785" y="0"/>
                  </a:lnTo>
                  <a:lnTo>
                    <a:pt x="27215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3734" y="863874"/>
              <a:ext cx="66482" cy="665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734047" y="858189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5" h="698500">
                  <a:moveTo>
                    <a:pt x="290347" y="418922"/>
                  </a:moveTo>
                  <a:lnTo>
                    <a:pt x="278980" y="407543"/>
                  </a:lnTo>
                  <a:lnTo>
                    <a:pt x="0" y="686701"/>
                  </a:lnTo>
                  <a:lnTo>
                    <a:pt x="11366" y="698080"/>
                  </a:lnTo>
                  <a:lnTo>
                    <a:pt x="290347" y="418922"/>
                  </a:lnTo>
                  <a:close/>
                </a:path>
                <a:path w="1377315" h="698500">
                  <a:moveTo>
                    <a:pt x="1286459" y="115036"/>
                  </a:moveTo>
                  <a:lnTo>
                    <a:pt x="1284884" y="107276"/>
                  </a:lnTo>
                  <a:lnTo>
                    <a:pt x="1280617" y="100939"/>
                  </a:lnTo>
                  <a:lnTo>
                    <a:pt x="1274279" y="96659"/>
                  </a:lnTo>
                  <a:lnTo>
                    <a:pt x="1266520" y="95097"/>
                  </a:lnTo>
                  <a:lnTo>
                    <a:pt x="1258773" y="96659"/>
                  </a:lnTo>
                  <a:lnTo>
                    <a:pt x="1252435" y="100939"/>
                  </a:lnTo>
                  <a:lnTo>
                    <a:pt x="1248156" y="107276"/>
                  </a:lnTo>
                  <a:lnTo>
                    <a:pt x="1247559" y="110185"/>
                  </a:lnTo>
                  <a:lnTo>
                    <a:pt x="836701" y="110185"/>
                  </a:lnTo>
                  <a:lnTo>
                    <a:pt x="836701" y="119837"/>
                  </a:lnTo>
                  <a:lnTo>
                    <a:pt x="1247559" y="119837"/>
                  </a:lnTo>
                  <a:lnTo>
                    <a:pt x="1248156" y="122796"/>
                  </a:lnTo>
                  <a:lnTo>
                    <a:pt x="1252435" y="129133"/>
                  </a:lnTo>
                  <a:lnTo>
                    <a:pt x="1258773" y="133413"/>
                  </a:lnTo>
                  <a:lnTo>
                    <a:pt x="1266520" y="134988"/>
                  </a:lnTo>
                  <a:lnTo>
                    <a:pt x="1274292" y="133413"/>
                  </a:lnTo>
                  <a:lnTo>
                    <a:pt x="1280629" y="129133"/>
                  </a:lnTo>
                  <a:lnTo>
                    <a:pt x="1284897" y="122796"/>
                  </a:lnTo>
                  <a:lnTo>
                    <a:pt x="1286459" y="115036"/>
                  </a:lnTo>
                  <a:close/>
                </a:path>
                <a:path w="1377315" h="698500">
                  <a:moveTo>
                    <a:pt x="1350048" y="205054"/>
                  </a:moveTo>
                  <a:lnTo>
                    <a:pt x="1348473" y="197294"/>
                  </a:lnTo>
                  <a:lnTo>
                    <a:pt x="1344206" y="190944"/>
                  </a:lnTo>
                  <a:lnTo>
                    <a:pt x="1337868" y="186677"/>
                  </a:lnTo>
                  <a:lnTo>
                    <a:pt x="1330109" y="185102"/>
                  </a:lnTo>
                  <a:lnTo>
                    <a:pt x="1322362" y="186677"/>
                  </a:lnTo>
                  <a:lnTo>
                    <a:pt x="1316024" y="190944"/>
                  </a:lnTo>
                  <a:lnTo>
                    <a:pt x="1311744" y="197294"/>
                  </a:lnTo>
                  <a:lnTo>
                    <a:pt x="1311148" y="200228"/>
                  </a:lnTo>
                  <a:lnTo>
                    <a:pt x="762596" y="200228"/>
                  </a:lnTo>
                  <a:lnTo>
                    <a:pt x="762596" y="209880"/>
                  </a:lnTo>
                  <a:lnTo>
                    <a:pt x="1311148" y="209880"/>
                  </a:lnTo>
                  <a:lnTo>
                    <a:pt x="1311744" y="212801"/>
                  </a:lnTo>
                  <a:lnTo>
                    <a:pt x="1316024" y="219151"/>
                  </a:lnTo>
                  <a:lnTo>
                    <a:pt x="1322362" y="223431"/>
                  </a:lnTo>
                  <a:lnTo>
                    <a:pt x="1330109" y="224993"/>
                  </a:lnTo>
                  <a:lnTo>
                    <a:pt x="1337881" y="223431"/>
                  </a:lnTo>
                  <a:lnTo>
                    <a:pt x="1344218" y="219151"/>
                  </a:lnTo>
                  <a:lnTo>
                    <a:pt x="1348486" y="212801"/>
                  </a:lnTo>
                  <a:lnTo>
                    <a:pt x="1350048" y="205054"/>
                  </a:lnTo>
                  <a:close/>
                </a:path>
                <a:path w="1377315" h="698500">
                  <a:moveTo>
                    <a:pt x="1377175" y="19939"/>
                  </a:moveTo>
                  <a:lnTo>
                    <a:pt x="1375613" y="12179"/>
                  </a:lnTo>
                  <a:lnTo>
                    <a:pt x="1371333" y="5842"/>
                  </a:lnTo>
                  <a:lnTo>
                    <a:pt x="1364996" y="1562"/>
                  </a:lnTo>
                  <a:lnTo>
                    <a:pt x="1357249" y="0"/>
                  </a:lnTo>
                  <a:lnTo>
                    <a:pt x="1349489" y="1562"/>
                  </a:lnTo>
                  <a:lnTo>
                    <a:pt x="1343152" y="5842"/>
                  </a:lnTo>
                  <a:lnTo>
                    <a:pt x="1338884" y="12179"/>
                  </a:lnTo>
                  <a:lnTo>
                    <a:pt x="1338287" y="15113"/>
                  </a:lnTo>
                  <a:lnTo>
                    <a:pt x="922947" y="15113"/>
                  </a:lnTo>
                  <a:lnTo>
                    <a:pt x="922947" y="24765"/>
                  </a:lnTo>
                  <a:lnTo>
                    <a:pt x="1338287" y="24765"/>
                  </a:lnTo>
                  <a:lnTo>
                    <a:pt x="1338884" y="27698"/>
                  </a:lnTo>
                  <a:lnTo>
                    <a:pt x="1343152" y="34036"/>
                  </a:lnTo>
                  <a:lnTo>
                    <a:pt x="1349489" y="38315"/>
                  </a:lnTo>
                  <a:lnTo>
                    <a:pt x="1357249" y="39890"/>
                  </a:lnTo>
                  <a:lnTo>
                    <a:pt x="1365008" y="38315"/>
                  </a:lnTo>
                  <a:lnTo>
                    <a:pt x="1371346" y="34036"/>
                  </a:lnTo>
                  <a:lnTo>
                    <a:pt x="1375613" y="27698"/>
                  </a:lnTo>
                  <a:lnTo>
                    <a:pt x="1377175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84333" y="1239331"/>
              <a:ext cx="66482" cy="665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580826" y="1405371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339712" y="328567"/>
                  </a:moveTo>
                  <a:lnTo>
                    <a:pt x="328345" y="339941"/>
                  </a:lnTo>
                  <a:lnTo>
                    <a:pt x="0" y="11373"/>
                  </a:lnTo>
                  <a:lnTo>
                    <a:pt x="11366" y="0"/>
                  </a:lnTo>
                  <a:lnTo>
                    <a:pt x="339712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80462" y="1705219"/>
              <a:ext cx="66482" cy="665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570252" y="93919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359" y="11373"/>
                  </a:moveTo>
                  <a:lnTo>
                    <a:pt x="11366" y="288554"/>
                  </a:lnTo>
                  <a:lnTo>
                    <a:pt x="0" y="277180"/>
                  </a:lnTo>
                  <a:lnTo>
                    <a:pt x="276993" y="0"/>
                  </a:lnTo>
                  <a:lnTo>
                    <a:pt x="288359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18544" y="912805"/>
              <a:ext cx="66482" cy="6652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633314" y="102516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322571" y="11373"/>
                  </a:moveTo>
                  <a:lnTo>
                    <a:pt x="11366" y="322789"/>
                  </a:lnTo>
                  <a:lnTo>
                    <a:pt x="0" y="311415"/>
                  </a:lnTo>
                  <a:lnTo>
                    <a:pt x="311205" y="0"/>
                  </a:lnTo>
                  <a:lnTo>
                    <a:pt x="32257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5793" y="998731"/>
              <a:ext cx="66482" cy="6652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856373" y="91621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314452" y="422363"/>
                  </a:moveTo>
                  <a:lnTo>
                    <a:pt x="312877" y="414604"/>
                  </a:lnTo>
                  <a:lnTo>
                    <a:pt x="308610" y="408266"/>
                  </a:lnTo>
                  <a:lnTo>
                    <a:pt x="302272" y="403987"/>
                  </a:lnTo>
                  <a:lnTo>
                    <a:pt x="294513" y="402424"/>
                  </a:lnTo>
                  <a:lnTo>
                    <a:pt x="286766" y="403987"/>
                  </a:lnTo>
                  <a:lnTo>
                    <a:pt x="280428" y="408266"/>
                  </a:lnTo>
                  <a:lnTo>
                    <a:pt x="276148" y="414604"/>
                  </a:lnTo>
                  <a:lnTo>
                    <a:pt x="275551" y="417537"/>
                  </a:lnTo>
                  <a:lnTo>
                    <a:pt x="89954" y="417537"/>
                  </a:lnTo>
                  <a:lnTo>
                    <a:pt x="89954" y="427189"/>
                  </a:lnTo>
                  <a:lnTo>
                    <a:pt x="275551" y="427189"/>
                  </a:lnTo>
                  <a:lnTo>
                    <a:pt x="276148" y="430123"/>
                  </a:lnTo>
                  <a:lnTo>
                    <a:pt x="280428" y="436460"/>
                  </a:lnTo>
                  <a:lnTo>
                    <a:pt x="286766" y="440740"/>
                  </a:lnTo>
                  <a:lnTo>
                    <a:pt x="294513" y="442315"/>
                  </a:lnTo>
                  <a:lnTo>
                    <a:pt x="302285" y="440740"/>
                  </a:lnTo>
                  <a:lnTo>
                    <a:pt x="308610" y="436460"/>
                  </a:lnTo>
                  <a:lnTo>
                    <a:pt x="312877" y="430123"/>
                  </a:lnTo>
                  <a:lnTo>
                    <a:pt x="314452" y="422363"/>
                  </a:lnTo>
                  <a:close/>
                </a:path>
                <a:path w="615950" h="866139">
                  <a:moveTo>
                    <a:pt x="326275" y="19951"/>
                  </a:moveTo>
                  <a:lnTo>
                    <a:pt x="324713" y="12192"/>
                  </a:lnTo>
                  <a:lnTo>
                    <a:pt x="320433" y="5854"/>
                  </a:lnTo>
                  <a:lnTo>
                    <a:pt x="314096" y="1574"/>
                  </a:lnTo>
                  <a:lnTo>
                    <a:pt x="306349" y="0"/>
                  </a:lnTo>
                  <a:lnTo>
                    <a:pt x="298589" y="1574"/>
                  </a:lnTo>
                  <a:lnTo>
                    <a:pt x="292252" y="5854"/>
                  </a:lnTo>
                  <a:lnTo>
                    <a:pt x="287985" y="12192"/>
                  </a:lnTo>
                  <a:lnTo>
                    <a:pt x="287388" y="15087"/>
                  </a:lnTo>
                  <a:lnTo>
                    <a:pt x="0" y="15087"/>
                  </a:lnTo>
                  <a:lnTo>
                    <a:pt x="0" y="24739"/>
                  </a:lnTo>
                  <a:lnTo>
                    <a:pt x="287375" y="24739"/>
                  </a:lnTo>
                  <a:lnTo>
                    <a:pt x="287985" y="27711"/>
                  </a:lnTo>
                  <a:lnTo>
                    <a:pt x="292252" y="34048"/>
                  </a:lnTo>
                  <a:lnTo>
                    <a:pt x="298589" y="38328"/>
                  </a:lnTo>
                  <a:lnTo>
                    <a:pt x="306349" y="39890"/>
                  </a:lnTo>
                  <a:lnTo>
                    <a:pt x="314109" y="38328"/>
                  </a:lnTo>
                  <a:lnTo>
                    <a:pt x="320446" y="34048"/>
                  </a:lnTo>
                  <a:lnTo>
                    <a:pt x="324713" y="27711"/>
                  </a:lnTo>
                  <a:lnTo>
                    <a:pt x="326275" y="19951"/>
                  </a:lnTo>
                  <a:close/>
                </a:path>
                <a:path w="615950" h="866139">
                  <a:moveTo>
                    <a:pt x="346786" y="798309"/>
                  </a:moveTo>
                  <a:lnTo>
                    <a:pt x="345224" y="790549"/>
                  </a:lnTo>
                  <a:lnTo>
                    <a:pt x="340944" y="784212"/>
                  </a:lnTo>
                  <a:lnTo>
                    <a:pt x="334606" y="779932"/>
                  </a:lnTo>
                  <a:lnTo>
                    <a:pt x="326859" y="778357"/>
                  </a:lnTo>
                  <a:lnTo>
                    <a:pt x="319100" y="779932"/>
                  </a:lnTo>
                  <a:lnTo>
                    <a:pt x="312762" y="784212"/>
                  </a:lnTo>
                  <a:lnTo>
                    <a:pt x="308495" y="790549"/>
                  </a:lnTo>
                  <a:lnTo>
                    <a:pt x="307898" y="793483"/>
                  </a:lnTo>
                  <a:lnTo>
                    <a:pt x="39839" y="793483"/>
                  </a:lnTo>
                  <a:lnTo>
                    <a:pt x="39839" y="803135"/>
                  </a:lnTo>
                  <a:lnTo>
                    <a:pt x="307898" y="803135"/>
                  </a:lnTo>
                  <a:lnTo>
                    <a:pt x="308495" y="806069"/>
                  </a:lnTo>
                  <a:lnTo>
                    <a:pt x="312762" y="812406"/>
                  </a:lnTo>
                  <a:lnTo>
                    <a:pt x="319100" y="816686"/>
                  </a:lnTo>
                  <a:lnTo>
                    <a:pt x="326859" y="818248"/>
                  </a:lnTo>
                  <a:lnTo>
                    <a:pt x="334619" y="816686"/>
                  </a:lnTo>
                  <a:lnTo>
                    <a:pt x="340956" y="812406"/>
                  </a:lnTo>
                  <a:lnTo>
                    <a:pt x="345224" y="806069"/>
                  </a:lnTo>
                  <a:lnTo>
                    <a:pt x="346786" y="798309"/>
                  </a:lnTo>
                  <a:close/>
                </a:path>
                <a:path w="615950" h="866139">
                  <a:moveTo>
                    <a:pt x="357111" y="507072"/>
                  </a:moveTo>
                  <a:lnTo>
                    <a:pt x="355536" y="499313"/>
                  </a:lnTo>
                  <a:lnTo>
                    <a:pt x="351269" y="492975"/>
                  </a:lnTo>
                  <a:lnTo>
                    <a:pt x="344932" y="488696"/>
                  </a:lnTo>
                  <a:lnTo>
                    <a:pt x="337172" y="487121"/>
                  </a:lnTo>
                  <a:lnTo>
                    <a:pt x="329425" y="488696"/>
                  </a:lnTo>
                  <a:lnTo>
                    <a:pt x="323088" y="492975"/>
                  </a:lnTo>
                  <a:lnTo>
                    <a:pt x="318808" y="499313"/>
                  </a:lnTo>
                  <a:lnTo>
                    <a:pt x="318211" y="502246"/>
                  </a:lnTo>
                  <a:lnTo>
                    <a:pt x="10579" y="502246"/>
                  </a:lnTo>
                  <a:lnTo>
                    <a:pt x="10579" y="511898"/>
                  </a:lnTo>
                  <a:lnTo>
                    <a:pt x="318211" y="511898"/>
                  </a:lnTo>
                  <a:lnTo>
                    <a:pt x="318808" y="514832"/>
                  </a:lnTo>
                  <a:lnTo>
                    <a:pt x="323088" y="521169"/>
                  </a:lnTo>
                  <a:lnTo>
                    <a:pt x="329425" y="525449"/>
                  </a:lnTo>
                  <a:lnTo>
                    <a:pt x="337172" y="527011"/>
                  </a:lnTo>
                  <a:lnTo>
                    <a:pt x="344944" y="525449"/>
                  </a:lnTo>
                  <a:lnTo>
                    <a:pt x="351282" y="521169"/>
                  </a:lnTo>
                  <a:lnTo>
                    <a:pt x="355549" y="514832"/>
                  </a:lnTo>
                  <a:lnTo>
                    <a:pt x="357111" y="507072"/>
                  </a:lnTo>
                  <a:close/>
                </a:path>
                <a:path w="615950" h="866139">
                  <a:moveTo>
                    <a:pt x="444195" y="105105"/>
                  </a:moveTo>
                  <a:lnTo>
                    <a:pt x="442633" y="97345"/>
                  </a:lnTo>
                  <a:lnTo>
                    <a:pt x="438353" y="91008"/>
                  </a:lnTo>
                  <a:lnTo>
                    <a:pt x="432015" y="86728"/>
                  </a:lnTo>
                  <a:lnTo>
                    <a:pt x="424268" y="85166"/>
                  </a:lnTo>
                  <a:lnTo>
                    <a:pt x="416509" y="86728"/>
                  </a:lnTo>
                  <a:lnTo>
                    <a:pt x="410171" y="91008"/>
                  </a:lnTo>
                  <a:lnTo>
                    <a:pt x="405904" y="97345"/>
                  </a:lnTo>
                  <a:lnTo>
                    <a:pt x="405307" y="100279"/>
                  </a:lnTo>
                  <a:lnTo>
                    <a:pt x="105194" y="100279"/>
                  </a:lnTo>
                  <a:lnTo>
                    <a:pt x="105194" y="109931"/>
                  </a:lnTo>
                  <a:lnTo>
                    <a:pt x="405307" y="109931"/>
                  </a:lnTo>
                  <a:lnTo>
                    <a:pt x="405904" y="112864"/>
                  </a:lnTo>
                  <a:lnTo>
                    <a:pt x="410171" y="119202"/>
                  </a:lnTo>
                  <a:lnTo>
                    <a:pt x="416509" y="123482"/>
                  </a:lnTo>
                  <a:lnTo>
                    <a:pt x="424268" y="125056"/>
                  </a:lnTo>
                  <a:lnTo>
                    <a:pt x="432028" y="123482"/>
                  </a:lnTo>
                  <a:lnTo>
                    <a:pt x="438365" y="119202"/>
                  </a:lnTo>
                  <a:lnTo>
                    <a:pt x="442633" y="112864"/>
                  </a:lnTo>
                  <a:lnTo>
                    <a:pt x="444195" y="105105"/>
                  </a:lnTo>
                  <a:close/>
                </a:path>
                <a:path w="615950" h="866139">
                  <a:moveTo>
                    <a:pt x="460400" y="841121"/>
                  </a:moveTo>
                  <a:lnTo>
                    <a:pt x="277444" y="841121"/>
                  </a:lnTo>
                  <a:lnTo>
                    <a:pt x="276872" y="838225"/>
                  </a:lnTo>
                  <a:lnTo>
                    <a:pt x="272592" y="831888"/>
                  </a:lnTo>
                  <a:lnTo>
                    <a:pt x="266255" y="827608"/>
                  </a:lnTo>
                  <a:lnTo>
                    <a:pt x="258508" y="826033"/>
                  </a:lnTo>
                  <a:lnTo>
                    <a:pt x="250761" y="827608"/>
                  </a:lnTo>
                  <a:lnTo>
                    <a:pt x="244424" y="831888"/>
                  </a:lnTo>
                  <a:lnTo>
                    <a:pt x="240144" y="838225"/>
                  </a:lnTo>
                  <a:lnTo>
                    <a:pt x="239560" y="841121"/>
                  </a:lnTo>
                  <a:lnTo>
                    <a:pt x="68795" y="841121"/>
                  </a:lnTo>
                  <a:lnTo>
                    <a:pt x="68795" y="850773"/>
                  </a:lnTo>
                  <a:lnTo>
                    <a:pt x="239534" y="850773"/>
                  </a:lnTo>
                  <a:lnTo>
                    <a:pt x="240144" y="853744"/>
                  </a:lnTo>
                  <a:lnTo>
                    <a:pt x="244424" y="860082"/>
                  </a:lnTo>
                  <a:lnTo>
                    <a:pt x="250761" y="864362"/>
                  </a:lnTo>
                  <a:lnTo>
                    <a:pt x="258508" y="865924"/>
                  </a:lnTo>
                  <a:lnTo>
                    <a:pt x="266280" y="864362"/>
                  </a:lnTo>
                  <a:lnTo>
                    <a:pt x="272605" y="860082"/>
                  </a:lnTo>
                  <a:lnTo>
                    <a:pt x="276872" y="853744"/>
                  </a:lnTo>
                  <a:lnTo>
                    <a:pt x="277469" y="850773"/>
                  </a:lnTo>
                  <a:lnTo>
                    <a:pt x="460400" y="850773"/>
                  </a:lnTo>
                  <a:lnTo>
                    <a:pt x="460400" y="841121"/>
                  </a:lnTo>
                  <a:close/>
                </a:path>
                <a:path w="615950" h="866139">
                  <a:moveTo>
                    <a:pt x="615391" y="348246"/>
                  </a:moveTo>
                  <a:lnTo>
                    <a:pt x="613816" y="340487"/>
                  </a:lnTo>
                  <a:lnTo>
                    <a:pt x="609549" y="334149"/>
                  </a:lnTo>
                  <a:lnTo>
                    <a:pt x="603211" y="329869"/>
                  </a:lnTo>
                  <a:lnTo>
                    <a:pt x="595452" y="328307"/>
                  </a:lnTo>
                  <a:lnTo>
                    <a:pt x="587705" y="329869"/>
                  </a:lnTo>
                  <a:lnTo>
                    <a:pt x="581367" y="334149"/>
                  </a:lnTo>
                  <a:lnTo>
                    <a:pt x="577088" y="340487"/>
                  </a:lnTo>
                  <a:lnTo>
                    <a:pt x="576491" y="343395"/>
                  </a:lnTo>
                  <a:lnTo>
                    <a:pt x="179933" y="343395"/>
                  </a:lnTo>
                  <a:lnTo>
                    <a:pt x="179933" y="353034"/>
                  </a:lnTo>
                  <a:lnTo>
                    <a:pt x="576478" y="353034"/>
                  </a:lnTo>
                  <a:lnTo>
                    <a:pt x="577088" y="356006"/>
                  </a:lnTo>
                  <a:lnTo>
                    <a:pt x="581367" y="362343"/>
                  </a:lnTo>
                  <a:lnTo>
                    <a:pt x="587705" y="366623"/>
                  </a:lnTo>
                  <a:lnTo>
                    <a:pt x="595452" y="368198"/>
                  </a:lnTo>
                  <a:lnTo>
                    <a:pt x="603224" y="366623"/>
                  </a:lnTo>
                  <a:lnTo>
                    <a:pt x="609561" y="362343"/>
                  </a:lnTo>
                  <a:lnTo>
                    <a:pt x="613829" y="356006"/>
                  </a:lnTo>
                  <a:lnTo>
                    <a:pt x="615391" y="348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914289" y="7598879"/>
            <a:ext cx="102806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spc="90" dirty="0">
                <a:latin typeface="Arial MT"/>
                <a:cs typeface="Arial MT"/>
              </a:rPr>
              <a:t>2.Topologi</a:t>
            </a:r>
            <a:r>
              <a:rPr sz="950" spc="85" dirty="0">
                <a:latin typeface="Arial MT"/>
                <a:cs typeface="Arial MT"/>
              </a:rPr>
              <a:t> Star</a:t>
            </a:r>
            <a:endParaRPr sz="950">
              <a:latin typeface="Arial MT"/>
              <a:cs typeface="Arial MT"/>
            </a:endParaRP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663727" y="8234702"/>
            <a:ext cx="1598593" cy="1388522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1651104" y="7943732"/>
            <a:ext cx="12598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0" dirty="0">
                <a:latin typeface="Arial MT"/>
                <a:cs typeface="Arial MT"/>
              </a:rPr>
              <a:t>3.Topologi</a:t>
            </a:r>
            <a:r>
              <a:rPr sz="1100" spc="470" dirty="0">
                <a:latin typeface="Arial MT"/>
                <a:cs typeface="Arial MT"/>
              </a:rPr>
              <a:t> </a:t>
            </a:r>
            <a:r>
              <a:rPr sz="1100" spc="90" dirty="0">
                <a:latin typeface="Arial MT"/>
                <a:cs typeface="Arial MT"/>
              </a:rPr>
              <a:t>Tree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655200" y="7442251"/>
            <a:ext cx="123634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14" dirty="0">
                <a:latin typeface="Arial MT"/>
                <a:cs typeface="Arial MT"/>
              </a:rPr>
              <a:t>4.Topologi</a:t>
            </a:r>
            <a:r>
              <a:rPr sz="1050" spc="445" dirty="0">
                <a:latin typeface="Arial MT"/>
                <a:cs typeface="Arial MT"/>
              </a:rPr>
              <a:t> </a:t>
            </a:r>
            <a:r>
              <a:rPr sz="1050" spc="95" dirty="0">
                <a:latin typeface="Arial MT"/>
                <a:cs typeface="Arial MT"/>
              </a:rPr>
              <a:t>Ring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126021" y="8457107"/>
            <a:ext cx="2626808" cy="1446131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8046251" y="8207754"/>
            <a:ext cx="102552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65" dirty="0">
                <a:latin typeface="Arial MT"/>
                <a:cs typeface="Arial MT"/>
              </a:rPr>
              <a:t>6.</a:t>
            </a:r>
            <a:r>
              <a:rPr sz="850" spc="60" dirty="0">
                <a:latin typeface="Arial MT"/>
                <a:cs typeface="Arial MT"/>
              </a:rPr>
              <a:t> </a:t>
            </a:r>
            <a:r>
              <a:rPr sz="850" spc="80" dirty="0">
                <a:latin typeface="Arial MT"/>
                <a:cs typeface="Arial MT"/>
              </a:rPr>
              <a:t>Topologi</a:t>
            </a:r>
            <a:r>
              <a:rPr sz="850" spc="65" dirty="0">
                <a:latin typeface="Arial MT"/>
                <a:cs typeface="Arial MT"/>
              </a:rPr>
              <a:t> </a:t>
            </a:r>
            <a:r>
              <a:rPr sz="850" spc="70" dirty="0">
                <a:latin typeface="Arial MT"/>
                <a:cs typeface="Arial MT"/>
              </a:rPr>
              <a:t>Mesh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1251585">
              <a:lnSpc>
                <a:spcPct val="115900"/>
              </a:lnSpc>
              <a:spcBef>
                <a:spcPts val="100"/>
              </a:spcBef>
            </a:pPr>
            <a:r>
              <a:rPr spc="465" dirty="0"/>
              <a:t>Penjelasan </a:t>
            </a:r>
            <a:r>
              <a:rPr spc="470" dirty="0"/>
              <a:t>Topologi</a:t>
            </a:r>
            <a:r>
              <a:rPr spc="270" dirty="0"/>
              <a:t> </a:t>
            </a:r>
            <a:r>
              <a:rPr spc="525" dirty="0"/>
              <a:t>Jaringan</a:t>
            </a:r>
          </a:p>
        </p:txBody>
      </p:sp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03879" y="8373175"/>
            <a:ext cx="2618407" cy="1530981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591286" y="8109328"/>
            <a:ext cx="131572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95" dirty="0">
                <a:latin typeface="Arial MT"/>
                <a:cs typeface="Arial MT"/>
              </a:rPr>
              <a:t>5.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4" dirty="0">
                <a:latin typeface="Arial MT"/>
                <a:cs typeface="Arial MT"/>
              </a:rPr>
              <a:t>Topologi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0" dirty="0">
                <a:latin typeface="Arial MT"/>
                <a:cs typeface="Arial MT"/>
              </a:rPr>
              <a:t>Hybrid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10112" y="808789"/>
            <a:ext cx="5163185" cy="5568950"/>
            <a:chOff x="710112" y="808789"/>
            <a:chExt cx="5163185" cy="5568950"/>
          </a:xfrm>
        </p:grpSpPr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0112" y="3110513"/>
              <a:ext cx="4714874" cy="326707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44136" y="1003032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4" h="598805">
                  <a:moveTo>
                    <a:pt x="1328597" y="299377"/>
                  </a:moveTo>
                  <a:lnTo>
                    <a:pt x="1324711" y="251409"/>
                  </a:lnTo>
                  <a:lnTo>
                    <a:pt x="1324673" y="250888"/>
                  </a:lnTo>
                  <a:lnTo>
                    <a:pt x="1313319" y="204863"/>
                  </a:lnTo>
                  <a:lnTo>
                    <a:pt x="1296441" y="164985"/>
                  </a:lnTo>
                  <a:lnTo>
                    <a:pt x="1296441" y="299377"/>
                  </a:lnTo>
                  <a:lnTo>
                    <a:pt x="1292136" y="347345"/>
                  </a:lnTo>
                  <a:lnTo>
                    <a:pt x="1279715" y="392518"/>
                  </a:lnTo>
                  <a:lnTo>
                    <a:pt x="1259928" y="434136"/>
                  </a:lnTo>
                  <a:lnTo>
                    <a:pt x="1233563" y="471436"/>
                  </a:lnTo>
                  <a:lnTo>
                    <a:pt x="1201369" y="503669"/>
                  </a:lnTo>
                  <a:lnTo>
                    <a:pt x="1164082" y="530047"/>
                  </a:lnTo>
                  <a:lnTo>
                    <a:pt x="1122502" y="549846"/>
                  </a:lnTo>
                  <a:lnTo>
                    <a:pt x="1077353" y="562267"/>
                  </a:lnTo>
                  <a:lnTo>
                    <a:pt x="1029423" y="566585"/>
                  </a:lnTo>
                  <a:lnTo>
                    <a:pt x="981481" y="562267"/>
                  </a:lnTo>
                  <a:lnTo>
                    <a:pt x="936345" y="549846"/>
                  </a:lnTo>
                  <a:lnTo>
                    <a:pt x="894753" y="530047"/>
                  </a:lnTo>
                  <a:lnTo>
                    <a:pt x="857478" y="503669"/>
                  </a:lnTo>
                  <a:lnTo>
                    <a:pt x="825271" y="471436"/>
                  </a:lnTo>
                  <a:lnTo>
                    <a:pt x="798906" y="434136"/>
                  </a:lnTo>
                  <a:lnTo>
                    <a:pt x="779132" y="392518"/>
                  </a:lnTo>
                  <a:lnTo>
                    <a:pt x="766699" y="347345"/>
                  </a:lnTo>
                  <a:lnTo>
                    <a:pt x="762393" y="299377"/>
                  </a:lnTo>
                  <a:lnTo>
                    <a:pt x="766699" y="251409"/>
                  </a:lnTo>
                  <a:lnTo>
                    <a:pt x="779132" y="206235"/>
                  </a:lnTo>
                  <a:lnTo>
                    <a:pt x="798906" y="164617"/>
                  </a:lnTo>
                  <a:lnTo>
                    <a:pt x="825271" y="127317"/>
                  </a:lnTo>
                  <a:lnTo>
                    <a:pt x="857478" y="95097"/>
                  </a:lnTo>
                  <a:lnTo>
                    <a:pt x="894753" y="68707"/>
                  </a:lnTo>
                  <a:lnTo>
                    <a:pt x="936345" y="48920"/>
                  </a:lnTo>
                  <a:lnTo>
                    <a:pt x="981481" y="36487"/>
                  </a:lnTo>
                  <a:lnTo>
                    <a:pt x="1029423" y="32181"/>
                  </a:lnTo>
                  <a:lnTo>
                    <a:pt x="1077353" y="36487"/>
                  </a:lnTo>
                  <a:lnTo>
                    <a:pt x="1122502" y="48920"/>
                  </a:lnTo>
                  <a:lnTo>
                    <a:pt x="1164082" y="68707"/>
                  </a:lnTo>
                  <a:lnTo>
                    <a:pt x="1201369" y="95097"/>
                  </a:lnTo>
                  <a:lnTo>
                    <a:pt x="1233563" y="127317"/>
                  </a:lnTo>
                  <a:lnTo>
                    <a:pt x="1259928" y="164617"/>
                  </a:lnTo>
                  <a:lnTo>
                    <a:pt x="1279715" y="206235"/>
                  </a:lnTo>
                  <a:lnTo>
                    <a:pt x="1292136" y="251409"/>
                  </a:lnTo>
                  <a:lnTo>
                    <a:pt x="1296441" y="299377"/>
                  </a:lnTo>
                  <a:lnTo>
                    <a:pt x="1296441" y="164985"/>
                  </a:lnTo>
                  <a:lnTo>
                    <a:pt x="1270787" y="122694"/>
                  </a:lnTo>
                  <a:lnTo>
                    <a:pt x="1240866" y="87795"/>
                  </a:lnTo>
                  <a:lnTo>
                    <a:pt x="1205992" y="57848"/>
                  </a:lnTo>
                  <a:lnTo>
                    <a:pt x="1166787" y="33477"/>
                  </a:lnTo>
                  <a:lnTo>
                    <a:pt x="1123873" y="15290"/>
                  </a:lnTo>
                  <a:lnTo>
                    <a:pt x="1077874" y="3937"/>
                  </a:lnTo>
                  <a:lnTo>
                    <a:pt x="1029423" y="0"/>
                  </a:lnTo>
                  <a:lnTo>
                    <a:pt x="980960" y="3937"/>
                  </a:lnTo>
                  <a:lnTo>
                    <a:pt x="934961" y="15290"/>
                  </a:lnTo>
                  <a:lnTo>
                    <a:pt x="895121" y="32181"/>
                  </a:lnTo>
                  <a:lnTo>
                    <a:pt x="892048" y="33477"/>
                  </a:lnTo>
                  <a:lnTo>
                    <a:pt x="852855" y="57848"/>
                  </a:lnTo>
                  <a:lnTo>
                    <a:pt x="817968" y="87795"/>
                  </a:lnTo>
                  <a:lnTo>
                    <a:pt x="788047" y="122694"/>
                  </a:lnTo>
                  <a:lnTo>
                    <a:pt x="767511" y="155778"/>
                  </a:lnTo>
                  <a:lnTo>
                    <a:pt x="767511" y="154711"/>
                  </a:lnTo>
                  <a:lnTo>
                    <a:pt x="0" y="154711"/>
                  </a:lnTo>
                  <a:lnTo>
                    <a:pt x="0" y="174015"/>
                  </a:lnTo>
                  <a:lnTo>
                    <a:pt x="758571" y="174015"/>
                  </a:lnTo>
                  <a:lnTo>
                    <a:pt x="745528" y="204863"/>
                  </a:lnTo>
                  <a:lnTo>
                    <a:pt x="734174" y="250888"/>
                  </a:lnTo>
                  <a:lnTo>
                    <a:pt x="730250" y="299377"/>
                  </a:lnTo>
                  <a:lnTo>
                    <a:pt x="734123" y="347345"/>
                  </a:lnTo>
                  <a:lnTo>
                    <a:pt x="745528" y="393903"/>
                  </a:lnTo>
                  <a:lnTo>
                    <a:pt x="763689" y="436841"/>
                  </a:lnTo>
                  <a:lnTo>
                    <a:pt x="788047" y="476072"/>
                  </a:lnTo>
                  <a:lnTo>
                    <a:pt x="817968" y="510971"/>
                  </a:lnTo>
                  <a:lnTo>
                    <a:pt x="852855" y="540918"/>
                  </a:lnTo>
                  <a:lnTo>
                    <a:pt x="892048" y="565289"/>
                  </a:lnTo>
                  <a:lnTo>
                    <a:pt x="895121" y="566585"/>
                  </a:lnTo>
                  <a:lnTo>
                    <a:pt x="934961" y="583463"/>
                  </a:lnTo>
                  <a:lnTo>
                    <a:pt x="980960" y="594829"/>
                  </a:lnTo>
                  <a:lnTo>
                    <a:pt x="1029423" y="598754"/>
                  </a:lnTo>
                  <a:lnTo>
                    <a:pt x="1077874" y="594829"/>
                  </a:lnTo>
                  <a:lnTo>
                    <a:pt x="1123873" y="583463"/>
                  </a:lnTo>
                  <a:lnTo>
                    <a:pt x="1166787" y="565289"/>
                  </a:lnTo>
                  <a:lnTo>
                    <a:pt x="1205992" y="540918"/>
                  </a:lnTo>
                  <a:lnTo>
                    <a:pt x="1240866" y="510971"/>
                  </a:lnTo>
                  <a:lnTo>
                    <a:pt x="1270787" y="476072"/>
                  </a:lnTo>
                  <a:lnTo>
                    <a:pt x="1295146" y="436841"/>
                  </a:lnTo>
                  <a:lnTo>
                    <a:pt x="1313319" y="393903"/>
                  </a:lnTo>
                  <a:lnTo>
                    <a:pt x="1324673" y="347878"/>
                  </a:lnTo>
                  <a:lnTo>
                    <a:pt x="1328597" y="299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6203" y="1127466"/>
              <a:ext cx="79792" cy="7984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532307" y="1353654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0" y="19302"/>
                  </a:moveTo>
                  <a:lnTo>
                    <a:pt x="765067" y="19302"/>
                  </a:lnTo>
                  <a:lnTo>
                    <a:pt x="765067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4436" y="1323382"/>
              <a:ext cx="79792" cy="7984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478491" y="127953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79" h="19684">
                  <a:moveTo>
                    <a:pt x="0" y="19302"/>
                  </a:moveTo>
                  <a:lnTo>
                    <a:pt x="817726" y="19302"/>
                  </a:lnTo>
                  <a:lnTo>
                    <a:pt x="817726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40588" y="1249230"/>
              <a:ext cx="79792" cy="798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377030" y="1486034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5" h="19684">
                  <a:moveTo>
                    <a:pt x="0" y="19302"/>
                  </a:moveTo>
                  <a:lnTo>
                    <a:pt x="994445" y="19302"/>
                  </a:lnTo>
                  <a:lnTo>
                    <a:pt x="994445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39128" y="1455762"/>
              <a:ext cx="79792" cy="7984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724965" y="108889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4" h="19684">
                  <a:moveTo>
                    <a:pt x="0" y="19302"/>
                  </a:moveTo>
                  <a:lnTo>
                    <a:pt x="1671330" y="19302"/>
                  </a:lnTo>
                  <a:lnTo>
                    <a:pt x="1671330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7062" y="1058622"/>
              <a:ext cx="79792" cy="7984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437973" y="84086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5">
                  <a:moveTo>
                    <a:pt x="0" y="11373"/>
                  </a:moveTo>
                  <a:lnTo>
                    <a:pt x="260785" y="272335"/>
                  </a:lnTo>
                  <a:lnTo>
                    <a:pt x="272151" y="260961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11582" y="814484"/>
              <a:ext cx="66482" cy="6652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980563" y="808798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4" h="698500">
                  <a:moveTo>
                    <a:pt x="454228" y="15113"/>
                  </a:moveTo>
                  <a:lnTo>
                    <a:pt x="38874" y="15113"/>
                  </a:lnTo>
                  <a:lnTo>
                    <a:pt x="38290" y="12179"/>
                  </a:lnTo>
                  <a:lnTo>
                    <a:pt x="34023" y="5842"/>
                  </a:lnTo>
                  <a:lnTo>
                    <a:pt x="27686" y="1562"/>
                  </a:lnTo>
                  <a:lnTo>
                    <a:pt x="19926" y="0"/>
                  </a:lnTo>
                  <a:lnTo>
                    <a:pt x="12179" y="1562"/>
                  </a:lnTo>
                  <a:lnTo>
                    <a:pt x="5842" y="5842"/>
                  </a:lnTo>
                  <a:lnTo>
                    <a:pt x="1574" y="12179"/>
                  </a:lnTo>
                  <a:lnTo>
                    <a:pt x="0" y="19939"/>
                  </a:lnTo>
                  <a:lnTo>
                    <a:pt x="1562" y="27698"/>
                  </a:lnTo>
                  <a:lnTo>
                    <a:pt x="5829" y="34036"/>
                  </a:lnTo>
                  <a:lnTo>
                    <a:pt x="12166" y="38315"/>
                  </a:lnTo>
                  <a:lnTo>
                    <a:pt x="19926" y="39890"/>
                  </a:lnTo>
                  <a:lnTo>
                    <a:pt x="27686" y="38315"/>
                  </a:lnTo>
                  <a:lnTo>
                    <a:pt x="34023" y="34036"/>
                  </a:lnTo>
                  <a:lnTo>
                    <a:pt x="38290" y="27698"/>
                  </a:lnTo>
                  <a:lnTo>
                    <a:pt x="38874" y="24765"/>
                  </a:lnTo>
                  <a:lnTo>
                    <a:pt x="454228" y="24765"/>
                  </a:lnTo>
                  <a:lnTo>
                    <a:pt x="454228" y="15113"/>
                  </a:lnTo>
                  <a:close/>
                </a:path>
                <a:path w="1377314" h="698500">
                  <a:moveTo>
                    <a:pt x="540473" y="110185"/>
                  </a:moveTo>
                  <a:lnTo>
                    <a:pt x="129603" y="110185"/>
                  </a:lnTo>
                  <a:lnTo>
                    <a:pt x="129019" y="107276"/>
                  </a:lnTo>
                  <a:lnTo>
                    <a:pt x="124739" y="100939"/>
                  </a:lnTo>
                  <a:lnTo>
                    <a:pt x="118402" y="96659"/>
                  </a:lnTo>
                  <a:lnTo>
                    <a:pt x="110655" y="95097"/>
                  </a:lnTo>
                  <a:lnTo>
                    <a:pt x="102908" y="96659"/>
                  </a:lnTo>
                  <a:lnTo>
                    <a:pt x="96570" y="100939"/>
                  </a:lnTo>
                  <a:lnTo>
                    <a:pt x="92290" y="107276"/>
                  </a:lnTo>
                  <a:lnTo>
                    <a:pt x="90728" y="115036"/>
                  </a:lnTo>
                  <a:lnTo>
                    <a:pt x="92290" y="122796"/>
                  </a:lnTo>
                  <a:lnTo>
                    <a:pt x="96558" y="129133"/>
                  </a:lnTo>
                  <a:lnTo>
                    <a:pt x="102882" y="133413"/>
                  </a:lnTo>
                  <a:lnTo>
                    <a:pt x="110655" y="134988"/>
                  </a:lnTo>
                  <a:lnTo>
                    <a:pt x="118402" y="133413"/>
                  </a:lnTo>
                  <a:lnTo>
                    <a:pt x="124739" y="129133"/>
                  </a:lnTo>
                  <a:lnTo>
                    <a:pt x="129019" y="122796"/>
                  </a:lnTo>
                  <a:lnTo>
                    <a:pt x="129616" y="119824"/>
                  </a:lnTo>
                  <a:lnTo>
                    <a:pt x="540473" y="119824"/>
                  </a:lnTo>
                  <a:lnTo>
                    <a:pt x="540473" y="110185"/>
                  </a:lnTo>
                  <a:close/>
                </a:path>
                <a:path w="1377314" h="698500">
                  <a:moveTo>
                    <a:pt x="614578" y="200228"/>
                  </a:moveTo>
                  <a:lnTo>
                    <a:pt x="66014" y="200228"/>
                  </a:lnTo>
                  <a:lnTo>
                    <a:pt x="65430" y="197294"/>
                  </a:lnTo>
                  <a:lnTo>
                    <a:pt x="61150" y="190944"/>
                  </a:lnTo>
                  <a:lnTo>
                    <a:pt x="54813" y="186677"/>
                  </a:lnTo>
                  <a:lnTo>
                    <a:pt x="47066" y="185102"/>
                  </a:lnTo>
                  <a:lnTo>
                    <a:pt x="39319" y="186677"/>
                  </a:lnTo>
                  <a:lnTo>
                    <a:pt x="32981" y="190944"/>
                  </a:lnTo>
                  <a:lnTo>
                    <a:pt x="28702" y="197294"/>
                  </a:lnTo>
                  <a:lnTo>
                    <a:pt x="27139" y="205054"/>
                  </a:lnTo>
                  <a:lnTo>
                    <a:pt x="28702" y="212801"/>
                  </a:lnTo>
                  <a:lnTo>
                    <a:pt x="32969" y="219151"/>
                  </a:lnTo>
                  <a:lnTo>
                    <a:pt x="39293" y="223431"/>
                  </a:lnTo>
                  <a:lnTo>
                    <a:pt x="47066" y="224993"/>
                  </a:lnTo>
                  <a:lnTo>
                    <a:pt x="54813" y="223431"/>
                  </a:lnTo>
                  <a:lnTo>
                    <a:pt x="61150" y="219151"/>
                  </a:lnTo>
                  <a:lnTo>
                    <a:pt x="65430" y="212801"/>
                  </a:lnTo>
                  <a:lnTo>
                    <a:pt x="66014" y="209880"/>
                  </a:lnTo>
                  <a:lnTo>
                    <a:pt x="614578" y="209880"/>
                  </a:lnTo>
                  <a:lnTo>
                    <a:pt x="614578" y="200228"/>
                  </a:lnTo>
                  <a:close/>
                </a:path>
                <a:path w="1377314" h="698500">
                  <a:moveTo>
                    <a:pt x="1377175" y="686701"/>
                  </a:moveTo>
                  <a:lnTo>
                    <a:pt x="1098207" y="407543"/>
                  </a:lnTo>
                  <a:lnTo>
                    <a:pt x="1086840" y="418922"/>
                  </a:lnTo>
                  <a:lnTo>
                    <a:pt x="1365808" y="698080"/>
                  </a:lnTo>
                  <a:lnTo>
                    <a:pt x="1377175" y="686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40983" y="1189941"/>
              <a:ext cx="66482" cy="6652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171262" y="1355980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0" y="328567"/>
                  </a:moveTo>
                  <a:lnTo>
                    <a:pt x="11366" y="339941"/>
                  </a:lnTo>
                  <a:lnTo>
                    <a:pt x="339712" y="11373"/>
                  </a:lnTo>
                  <a:lnTo>
                    <a:pt x="328345" y="0"/>
                  </a:lnTo>
                  <a:lnTo>
                    <a:pt x="0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4855" y="1655828"/>
              <a:ext cx="66482" cy="6652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33188" y="88980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11373"/>
                  </a:moveTo>
                  <a:lnTo>
                    <a:pt x="276993" y="288554"/>
                  </a:lnTo>
                  <a:lnTo>
                    <a:pt x="288359" y="277180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6773" y="863414"/>
              <a:ext cx="66482" cy="6652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135913" y="97577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11373"/>
                  </a:moveTo>
                  <a:lnTo>
                    <a:pt x="311205" y="322789"/>
                  </a:lnTo>
                  <a:lnTo>
                    <a:pt x="322571" y="311415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09524" y="949341"/>
              <a:ext cx="66482" cy="6652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620020" y="86682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435457" y="343395"/>
                  </a:moveTo>
                  <a:lnTo>
                    <a:pt x="38887" y="343395"/>
                  </a:lnTo>
                  <a:lnTo>
                    <a:pt x="38303" y="340487"/>
                  </a:lnTo>
                  <a:lnTo>
                    <a:pt x="34023" y="334149"/>
                  </a:lnTo>
                  <a:lnTo>
                    <a:pt x="27686" y="329869"/>
                  </a:lnTo>
                  <a:lnTo>
                    <a:pt x="19939" y="328307"/>
                  </a:lnTo>
                  <a:lnTo>
                    <a:pt x="12179" y="329869"/>
                  </a:lnTo>
                  <a:lnTo>
                    <a:pt x="5854" y="334149"/>
                  </a:lnTo>
                  <a:lnTo>
                    <a:pt x="1574" y="340487"/>
                  </a:lnTo>
                  <a:lnTo>
                    <a:pt x="0" y="348246"/>
                  </a:lnTo>
                  <a:lnTo>
                    <a:pt x="1574" y="356006"/>
                  </a:lnTo>
                  <a:lnTo>
                    <a:pt x="5842" y="362343"/>
                  </a:lnTo>
                  <a:lnTo>
                    <a:pt x="12166" y="366623"/>
                  </a:lnTo>
                  <a:lnTo>
                    <a:pt x="19939" y="368198"/>
                  </a:lnTo>
                  <a:lnTo>
                    <a:pt x="27686" y="366623"/>
                  </a:lnTo>
                  <a:lnTo>
                    <a:pt x="34023" y="362343"/>
                  </a:lnTo>
                  <a:lnTo>
                    <a:pt x="38303" y="356006"/>
                  </a:lnTo>
                  <a:lnTo>
                    <a:pt x="38900" y="353034"/>
                  </a:lnTo>
                  <a:lnTo>
                    <a:pt x="435457" y="353034"/>
                  </a:lnTo>
                  <a:lnTo>
                    <a:pt x="435457" y="343395"/>
                  </a:lnTo>
                  <a:close/>
                </a:path>
                <a:path w="615950" h="866139">
                  <a:moveTo>
                    <a:pt x="510197" y="100279"/>
                  </a:moveTo>
                  <a:lnTo>
                    <a:pt x="210070" y="100279"/>
                  </a:lnTo>
                  <a:lnTo>
                    <a:pt x="209486" y="97345"/>
                  </a:lnTo>
                  <a:lnTo>
                    <a:pt x="205219" y="91008"/>
                  </a:lnTo>
                  <a:lnTo>
                    <a:pt x="198882" y="86728"/>
                  </a:lnTo>
                  <a:lnTo>
                    <a:pt x="191122" y="85153"/>
                  </a:lnTo>
                  <a:lnTo>
                    <a:pt x="183375" y="86728"/>
                  </a:lnTo>
                  <a:lnTo>
                    <a:pt x="177038" y="91008"/>
                  </a:lnTo>
                  <a:lnTo>
                    <a:pt x="172758" y="97345"/>
                  </a:lnTo>
                  <a:lnTo>
                    <a:pt x="171196" y="105105"/>
                  </a:lnTo>
                  <a:lnTo>
                    <a:pt x="172758" y="112864"/>
                  </a:lnTo>
                  <a:lnTo>
                    <a:pt x="177025" y="119202"/>
                  </a:lnTo>
                  <a:lnTo>
                    <a:pt x="183362" y="123482"/>
                  </a:lnTo>
                  <a:lnTo>
                    <a:pt x="191122" y="125056"/>
                  </a:lnTo>
                  <a:lnTo>
                    <a:pt x="198882" y="123482"/>
                  </a:lnTo>
                  <a:lnTo>
                    <a:pt x="205219" y="119202"/>
                  </a:lnTo>
                  <a:lnTo>
                    <a:pt x="209486" y="112864"/>
                  </a:lnTo>
                  <a:lnTo>
                    <a:pt x="210070" y="109931"/>
                  </a:lnTo>
                  <a:lnTo>
                    <a:pt x="510197" y="109931"/>
                  </a:lnTo>
                  <a:lnTo>
                    <a:pt x="510197" y="100279"/>
                  </a:lnTo>
                  <a:close/>
                </a:path>
                <a:path w="615950" h="866139">
                  <a:moveTo>
                    <a:pt x="525437" y="417537"/>
                  </a:moveTo>
                  <a:lnTo>
                    <a:pt x="339826" y="417537"/>
                  </a:lnTo>
                  <a:lnTo>
                    <a:pt x="339242" y="414604"/>
                  </a:lnTo>
                  <a:lnTo>
                    <a:pt x="334962" y="408266"/>
                  </a:lnTo>
                  <a:lnTo>
                    <a:pt x="328637" y="403987"/>
                  </a:lnTo>
                  <a:lnTo>
                    <a:pt x="320878" y="402424"/>
                  </a:lnTo>
                  <a:lnTo>
                    <a:pt x="313131" y="403987"/>
                  </a:lnTo>
                  <a:lnTo>
                    <a:pt x="306793" y="408266"/>
                  </a:lnTo>
                  <a:lnTo>
                    <a:pt x="302514" y="414604"/>
                  </a:lnTo>
                  <a:lnTo>
                    <a:pt x="300951" y="422363"/>
                  </a:lnTo>
                  <a:lnTo>
                    <a:pt x="302514" y="430123"/>
                  </a:lnTo>
                  <a:lnTo>
                    <a:pt x="306781" y="436460"/>
                  </a:lnTo>
                  <a:lnTo>
                    <a:pt x="313118" y="440740"/>
                  </a:lnTo>
                  <a:lnTo>
                    <a:pt x="320878" y="442315"/>
                  </a:lnTo>
                  <a:lnTo>
                    <a:pt x="328637" y="440740"/>
                  </a:lnTo>
                  <a:lnTo>
                    <a:pt x="334962" y="436460"/>
                  </a:lnTo>
                  <a:lnTo>
                    <a:pt x="339242" y="430123"/>
                  </a:lnTo>
                  <a:lnTo>
                    <a:pt x="339826" y="427189"/>
                  </a:lnTo>
                  <a:lnTo>
                    <a:pt x="525437" y="427189"/>
                  </a:lnTo>
                  <a:lnTo>
                    <a:pt x="525437" y="417537"/>
                  </a:lnTo>
                  <a:close/>
                </a:path>
                <a:path w="615950" h="866139">
                  <a:moveTo>
                    <a:pt x="546595" y="841121"/>
                  </a:moveTo>
                  <a:lnTo>
                    <a:pt x="375831" y="841121"/>
                  </a:lnTo>
                  <a:lnTo>
                    <a:pt x="375246" y="838225"/>
                  </a:lnTo>
                  <a:lnTo>
                    <a:pt x="370979" y="831888"/>
                  </a:lnTo>
                  <a:lnTo>
                    <a:pt x="364642" y="827608"/>
                  </a:lnTo>
                  <a:lnTo>
                    <a:pt x="356882" y="826033"/>
                  </a:lnTo>
                  <a:lnTo>
                    <a:pt x="349135" y="827608"/>
                  </a:lnTo>
                  <a:lnTo>
                    <a:pt x="342798" y="831888"/>
                  </a:lnTo>
                  <a:lnTo>
                    <a:pt x="338518" y="838225"/>
                  </a:lnTo>
                  <a:lnTo>
                    <a:pt x="337934" y="841121"/>
                  </a:lnTo>
                  <a:lnTo>
                    <a:pt x="154990" y="841121"/>
                  </a:lnTo>
                  <a:lnTo>
                    <a:pt x="154990" y="850773"/>
                  </a:lnTo>
                  <a:lnTo>
                    <a:pt x="337908" y="850773"/>
                  </a:lnTo>
                  <a:lnTo>
                    <a:pt x="338518" y="853744"/>
                  </a:lnTo>
                  <a:lnTo>
                    <a:pt x="342785" y="860082"/>
                  </a:lnTo>
                  <a:lnTo>
                    <a:pt x="349123" y="864362"/>
                  </a:lnTo>
                  <a:lnTo>
                    <a:pt x="356882" y="865924"/>
                  </a:lnTo>
                  <a:lnTo>
                    <a:pt x="364642" y="864362"/>
                  </a:lnTo>
                  <a:lnTo>
                    <a:pt x="370979" y="860082"/>
                  </a:lnTo>
                  <a:lnTo>
                    <a:pt x="375246" y="853744"/>
                  </a:lnTo>
                  <a:lnTo>
                    <a:pt x="375843" y="850773"/>
                  </a:lnTo>
                  <a:lnTo>
                    <a:pt x="546595" y="850773"/>
                  </a:lnTo>
                  <a:lnTo>
                    <a:pt x="546595" y="841121"/>
                  </a:lnTo>
                  <a:close/>
                </a:path>
                <a:path w="615950" h="866139">
                  <a:moveTo>
                    <a:pt x="575564" y="793483"/>
                  </a:moveTo>
                  <a:lnTo>
                    <a:pt x="307479" y="793483"/>
                  </a:lnTo>
                  <a:lnTo>
                    <a:pt x="306895" y="790549"/>
                  </a:lnTo>
                  <a:lnTo>
                    <a:pt x="302628" y="784212"/>
                  </a:lnTo>
                  <a:lnTo>
                    <a:pt x="296291" y="779932"/>
                  </a:lnTo>
                  <a:lnTo>
                    <a:pt x="288544" y="778357"/>
                  </a:lnTo>
                  <a:lnTo>
                    <a:pt x="280784" y="779932"/>
                  </a:lnTo>
                  <a:lnTo>
                    <a:pt x="274447" y="784212"/>
                  </a:lnTo>
                  <a:lnTo>
                    <a:pt x="270179" y="790549"/>
                  </a:lnTo>
                  <a:lnTo>
                    <a:pt x="268605" y="798309"/>
                  </a:lnTo>
                  <a:lnTo>
                    <a:pt x="270167" y="806069"/>
                  </a:lnTo>
                  <a:lnTo>
                    <a:pt x="274434" y="812406"/>
                  </a:lnTo>
                  <a:lnTo>
                    <a:pt x="280771" y="816686"/>
                  </a:lnTo>
                  <a:lnTo>
                    <a:pt x="288544" y="818248"/>
                  </a:lnTo>
                  <a:lnTo>
                    <a:pt x="296291" y="816686"/>
                  </a:lnTo>
                  <a:lnTo>
                    <a:pt x="302628" y="812406"/>
                  </a:lnTo>
                  <a:lnTo>
                    <a:pt x="306895" y="806069"/>
                  </a:lnTo>
                  <a:lnTo>
                    <a:pt x="307479" y="803135"/>
                  </a:lnTo>
                  <a:lnTo>
                    <a:pt x="575564" y="803135"/>
                  </a:lnTo>
                  <a:lnTo>
                    <a:pt x="575564" y="793483"/>
                  </a:lnTo>
                  <a:close/>
                </a:path>
                <a:path w="615950" h="866139">
                  <a:moveTo>
                    <a:pt x="604812" y="502246"/>
                  </a:moveTo>
                  <a:lnTo>
                    <a:pt x="297167" y="502246"/>
                  </a:lnTo>
                  <a:lnTo>
                    <a:pt x="296583" y="499313"/>
                  </a:lnTo>
                  <a:lnTo>
                    <a:pt x="292303" y="492975"/>
                  </a:lnTo>
                  <a:lnTo>
                    <a:pt x="285965" y="488696"/>
                  </a:lnTo>
                  <a:lnTo>
                    <a:pt x="278218" y="487121"/>
                  </a:lnTo>
                  <a:lnTo>
                    <a:pt x="270459" y="488696"/>
                  </a:lnTo>
                  <a:lnTo>
                    <a:pt x="264134" y="492975"/>
                  </a:lnTo>
                  <a:lnTo>
                    <a:pt x="259854" y="499313"/>
                  </a:lnTo>
                  <a:lnTo>
                    <a:pt x="258279" y="507072"/>
                  </a:lnTo>
                  <a:lnTo>
                    <a:pt x="259854" y="514832"/>
                  </a:lnTo>
                  <a:lnTo>
                    <a:pt x="264121" y="521169"/>
                  </a:lnTo>
                  <a:lnTo>
                    <a:pt x="270446" y="525449"/>
                  </a:lnTo>
                  <a:lnTo>
                    <a:pt x="278218" y="527011"/>
                  </a:lnTo>
                  <a:lnTo>
                    <a:pt x="285965" y="525449"/>
                  </a:lnTo>
                  <a:lnTo>
                    <a:pt x="292303" y="521169"/>
                  </a:lnTo>
                  <a:lnTo>
                    <a:pt x="296583" y="514832"/>
                  </a:lnTo>
                  <a:lnTo>
                    <a:pt x="297167" y="511898"/>
                  </a:lnTo>
                  <a:lnTo>
                    <a:pt x="604812" y="511898"/>
                  </a:lnTo>
                  <a:lnTo>
                    <a:pt x="604812" y="502246"/>
                  </a:lnTo>
                  <a:close/>
                </a:path>
                <a:path w="615950" h="866139">
                  <a:moveTo>
                    <a:pt x="615391" y="15087"/>
                  </a:moveTo>
                  <a:lnTo>
                    <a:pt x="327990" y="15087"/>
                  </a:lnTo>
                  <a:lnTo>
                    <a:pt x="327406" y="12192"/>
                  </a:lnTo>
                  <a:lnTo>
                    <a:pt x="323138" y="5854"/>
                  </a:lnTo>
                  <a:lnTo>
                    <a:pt x="316801" y="1574"/>
                  </a:lnTo>
                  <a:lnTo>
                    <a:pt x="309054" y="0"/>
                  </a:lnTo>
                  <a:lnTo>
                    <a:pt x="301294" y="1574"/>
                  </a:lnTo>
                  <a:lnTo>
                    <a:pt x="294957" y="5854"/>
                  </a:lnTo>
                  <a:lnTo>
                    <a:pt x="290690" y="12192"/>
                  </a:lnTo>
                  <a:lnTo>
                    <a:pt x="289115" y="19951"/>
                  </a:lnTo>
                  <a:lnTo>
                    <a:pt x="290677" y="27711"/>
                  </a:lnTo>
                  <a:lnTo>
                    <a:pt x="294944" y="34048"/>
                  </a:lnTo>
                  <a:lnTo>
                    <a:pt x="301282" y="38328"/>
                  </a:lnTo>
                  <a:lnTo>
                    <a:pt x="309054" y="39890"/>
                  </a:lnTo>
                  <a:lnTo>
                    <a:pt x="316801" y="38328"/>
                  </a:lnTo>
                  <a:lnTo>
                    <a:pt x="323138" y="34048"/>
                  </a:lnTo>
                  <a:lnTo>
                    <a:pt x="327406" y="27711"/>
                  </a:lnTo>
                  <a:lnTo>
                    <a:pt x="328002" y="24739"/>
                  </a:lnTo>
                  <a:lnTo>
                    <a:pt x="615391" y="24739"/>
                  </a:lnTo>
                  <a:lnTo>
                    <a:pt x="615391" y="15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262083" y="2477306"/>
            <a:ext cx="206375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50" spc="235" dirty="0">
                <a:latin typeface="Arial MT"/>
                <a:cs typeface="Arial MT"/>
              </a:rPr>
              <a:t>Topologi</a:t>
            </a:r>
            <a:r>
              <a:rPr sz="2250" spc="140" dirty="0">
                <a:latin typeface="Arial MT"/>
                <a:cs typeface="Arial MT"/>
              </a:rPr>
              <a:t> </a:t>
            </a:r>
            <a:r>
              <a:rPr sz="2250" spc="235" dirty="0">
                <a:latin typeface="Arial MT"/>
                <a:cs typeface="Arial MT"/>
              </a:rPr>
              <a:t>Bus</a:t>
            </a:r>
            <a:endParaRPr sz="22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47025" y="3038157"/>
            <a:ext cx="9038590" cy="351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spc="-114" dirty="0">
                <a:latin typeface="Trebuchet MS"/>
                <a:cs typeface="Trebuchet MS"/>
              </a:rPr>
              <a:t>Topologi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bus</a:t>
            </a:r>
            <a:r>
              <a:rPr sz="3300" spc="-215" dirty="0">
                <a:latin typeface="Trebuchet MS"/>
                <a:cs typeface="Trebuchet MS"/>
              </a:rPr>
              <a:t> </a:t>
            </a:r>
            <a:r>
              <a:rPr sz="3300" spc="-85" dirty="0">
                <a:latin typeface="Trebuchet MS"/>
                <a:cs typeface="Trebuchet MS"/>
              </a:rPr>
              <a:t>merupakan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salah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satu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-160" dirty="0">
                <a:latin typeface="Trebuchet MS"/>
                <a:cs typeface="Trebuchet MS"/>
              </a:rPr>
              <a:t>jenis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topologi </a:t>
            </a:r>
            <a:r>
              <a:rPr sz="3300" dirty="0">
                <a:latin typeface="Trebuchet MS"/>
                <a:cs typeface="Trebuchet MS"/>
              </a:rPr>
              <a:t>yang</a:t>
            </a:r>
            <a:r>
              <a:rPr sz="3300" spc="-21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paling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55" dirty="0">
                <a:latin typeface="Trebuchet MS"/>
                <a:cs typeface="Trebuchet MS"/>
              </a:rPr>
              <a:t>sederhana.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Dalam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topologi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245" dirty="0">
                <a:latin typeface="Trebuchet MS"/>
                <a:cs typeface="Trebuchet MS"/>
              </a:rPr>
              <a:t>ini,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semua </a:t>
            </a:r>
            <a:r>
              <a:rPr sz="3300" spc="-145" dirty="0">
                <a:latin typeface="Trebuchet MS"/>
                <a:cs typeface="Trebuchet MS"/>
              </a:rPr>
              <a:t>komputer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55" dirty="0">
                <a:latin typeface="Trebuchet MS"/>
                <a:cs typeface="Trebuchet MS"/>
              </a:rPr>
              <a:t>dihubungkan</a:t>
            </a:r>
            <a:r>
              <a:rPr sz="3300" spc="-19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menggunakan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satu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kabel </a:t>
            </a:r>
            <a:r>
              <a:rPr sz="3300" spc="-55" dirty="0">
                <a:latin typeface="Trebuchet MS"/>
                <a:cs typeface="Trebuchet MS"/>
              </a:rPr>
              <a:t>utama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yang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-70" dirty="0">
                <a:latin typeface="Trebuchet MS"/>
                <a:cs typeface="Trebuchet MS"/>
              </a:rPr>
              <a:t>disebut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backbone.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Setiap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komputer </a:t>
            </a:r>
            <a:r>
              <a:rPr sz="3300" dirty="0">
                <a:latin typeface="Trebuchet MS"/>
                <a:cs typeface="Trebuchet MS"/>
              </a:rPr>
              <a:t>dapat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35" dirty="0">
                <a:latin typeface="Trebuchet MS"/>
                <a:cs typeface="Trebuchet MS"/>
              </a:rPr>
              <a:t>mengirim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dan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25" dirty="0">
                <a:latin typeface="Trebuchet MS"/>
                <a:cs typeface="Trebuchet MS"/>
              </a:rPr>
              <a:t>menerima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data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melalui</a:t>
            </a:r>
            <a:r>
              <a:rPr sz="3300" spc="-5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kabel </a:t>
            </a:r>
            <a:r>
              <a:rPr sz="3300" spc="-30" dirty="0">
                <a:latin typeface="Trebuchet MS"/>
                <a:cs typeface="Trebuchet MS"/>
              </a:rPr>
              <a:t>tersebut.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137" y="7569095"/>
            <a:ext cx="2163237" cy="14989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65896" y="6171735"/>
            <a:ext cx="4622800" cy="4102100"/>
            <a:chOff x="13665896" y="6171735"/>
            <a:chExt cx="4622800" cy="4102100"/>
          </a:xfrm>
        </p:grpSpPr>
        <p:sp>
          <p:nvSpPr>
            <p:cNvPr id="4" name="object 4"/>
            <p:cNvSpPr/>
            <p:nvPr/>
          </p:nvSpPr>
          <p:spPr>
            <a:xfrm>
              <a:off x="14173664" y="6171735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63499"/>
                  </a:moveTo>
                  <a:lnTo>
                    <a:pt x="3843305" y="63499"/>
                  </a:lnTo>
                  <a:lnTo>
                    <a:pt x="3852133" y="50799"/>
                  </a:lnTo>
                  <a:lnTo>
                    <a:pt x="3857966" y="38099"/>
                  </a:lnTo>
                  <a:lnTo>
                    <a:pt x="3860073" y="25399"/>
                  </a:lnTo>
                  <a:lnTo>
                    <a:pt x="3857142" y="12699"/>
                  </a:lnTo>
                  <a:lnTo>
                    <a:pt x="3849162" y="0"/>
                  </a:lnTo>
                  <a:lnTo>
                    <a:pt x="3796694" y="0"/>
                  </a:lnTo>
                  <a:lnTo>
                    <a:pt x="3788713" y="12699"/>
                  </a:lnTo>
                  <a:lnTo>
                    <a:pt x="3785782" y="25399"/>
                  </a:lnTo>
                  <a:lnTo>
                    <a:pt x="3787889" y="38099"/>
                  </a:lnTo>
                  <a:lnTo>
                    <a:pt x="3793722" y="50799"/>
                  </a:lnTo>
                  <a:lnTo>
                    <a:pt x="3802550" y="63499"/>
                  </a:lnTo>
                  <a:close/>
                </a:path>
                <a:path w="4114800" h="4102100">
                  <a:moveTo>
                    <a:pt x="3813641" y="2679699"/>
                  </a:moveTo>
                  <a:lnTo>
                    <a:pt x="3832214" y="2679699"/>
                  </a:lnTo>
                  <a:lnTo>
                    <a:pt x="3832214" y="63499"/>
                  </a:lnTo>
                  <a:lnTo>
                    <a:pt x="3813641" y="63499"/>
                  </a:lnTo>
                  <a:lnTo>
                    <a:pt x="3813641" y="2679699"/>
                  </a:lnTo>
                  <a:close/>
                </a:path>
                <a:path w="4114800" h="4102100">
                  <a:moveTo>
                    <a:pt x="3250938" y="850899"/>
                  </a:moveTo>
                  <a:lnTo>
                    <a:pt x="3291694" y="850899"/>
                  </a:lnTo>
                  <a:lnTo>
                    <a:pt x="3300522" y="838199"/>
                  </a:lnTo>
                  <a:lnTo>
                    <a:pt x="3306355" y="825499"/>
                  </a:lnTo>
                  <a:lnTo>
                    <a:pt x="3308462" y="812799"/>
                  </a:lnTo>
                  <a:lnTo>
                    <a:pt x="3305531" y="800099"/>
                  </a:lnTo>
                  <a:lnTo>
                    <a:pt x="3297550" y="787399"/>
                  </a:lnTo>
                  <a:lnTo>
                    <a:pt x="3285739" y="774699"/>
                  </a:lnTo>
                  <a:lnTo>
                    <a:pt x="3256893" y="774699"/>
                  </a:lnTo>
                  <a:lnTo>
                    <a:pt x="3245082" y="787399"/>
                  </a:lnTo>
                  <a:lnTo>
                    <a:pt x="3237101" y="800099"/>
                  </a:lnTo>
                  <a:lnTo>
                    <a:pt x="3234170" y="812799"/>
                  </a:lnTo>
                  <a:lnTo>
                    <a:pt x="3236277" y="825499"/>
                  </a:lnTo>
                  <a:lnTo>
                    <a:pt x="3242110" y="838199"/>
                  </a:lnTo>
                  <a:lnTo>
                    <a:pt x="3250938" y="850899"/>
                  </a:lnTo>
                  <a:close/>
                </a:path>
                <a:path w="4114800" h="4102100">
                  <a:moveTo>
                    <a:pt x="3528422" y="1600199"/>
                  </a:moveTo>
                  <a:lnTo>
                    <a:pt x="3554272" y="1600199"/>
                  </a:lnTo>
                  <a:lnTo>
                    <a:pt x="3280602" y="1320799"/>
                  </a:lnTo>
                  <a:lnTo>
                    <a:pt x="3280602" y="850899"/>
                  </a:lnTo>
                  <a:lnTo>
                    <a:pt x="3262030" y="850899"/>
                  </a:lnTo>
                  <a:lnTo>
                    <a:pt x="3262030" y="1320799"/>
                  </a:lnTo>
                  <a:lnTo>
                    <a:pt x="3261751" y="1333499"/>
                  </a:lnTo>
                  <a:lnTo>
                    <a:pt x="3262494" y="1333499"/>
                  </a:lnTo>
                  <a:lnTo>
                    <a:pt x="3528422" y="1600199"/>
                  </a:lnTo>
                  <a:close/>
                </a:path>
                <a:path w="4114800" h="4102100">
                  <a:moveTo>
                    <a:pt x="3553692" y="1689099"/>
                  </a:moveTo>
                  <a:lnTo>
                    <a:pt x="3617907" y="1689099"/>
                  </a:lnTo>
                  <a:lnTo>
                    <a:pt x="3624570" y="1676399"/>
                  </a:lnTo>
                  <a:lnTo>
                    <a:pt x="3636585" y="1663699"/>
                  </a:lnTo>
                  <a:lnTo>
                    <a:pt x="3640589" y="1638299"/>
                  </a:lnTo>
                  <a:lnTo>
                    <a:pt x="3636585" y="1625599"/>
                  </a:lnTo>
                  <a:lnTo>
                    <a:pt x="3624570" y="1600199"/>
                  </a:lnTo>
                  <a:lnTo>
                    <a:pt x="3608389" y="1587499"/>
                  </a:lnTo>
                  <a:lnTo>
                    <a:pt x="3571603" y="1587499"/>
                  </a:lnTo>
                  <a:lnTo>
                    <a:pt x="3554272" y="1600199"/>
                  </a:lnTo>
                  <a:lnTo>
                    <a:pt x="3528422" y="1600199"/>
                  </a:lnTo>
                  <a:lnTo>
                    <a:pt x="3541086" y="1612899"/>
                  </a:lnTo>
                  <a:lnTo>
                    <a:pt x="3532886" y="1625599"/>
                  </a:lnTo>
                  <a:lnTo>
                    <a:pt x="3531138" y="1650999"/>
                  </a:lnTo>
                  <a:lnTo>
                    <a:pt x="3535849" y="1663699"/>
                  </a:lnTo>
                  <a:lnTo>
                    <a:pt x="3547029" y="1676399"/>
                  </a:lnTo>
                  <a:lnTo>
                    <a:pt x="3553692" y="1689099"/>
                  </a:lnTo>
                  <a:close/>
                </a:path>
                <a:path w="4114800" h="4102100">
                  <a:moveTo>
                    <a:pt x="4050723" y="4000499"/>
                  </a:moveTo>
                  <a:lnTo>
                    <a:pt x="4069388" y="4000499"/>
                  </a:lnTo>
                  <a:lnTo>
                    <a:pt x="4069388" y="3213099"/>
                  </a:lnTo>
                  <a:lnTo>
                    <a:pt x="4068181" y="3213099"/>
                  </a:lnTo>
                  <a:lnTo>
                    <a:pt x="4067067" y="3200399"/>
                  </a:lnTo>
                  <a:lnTo>
                    <a:pt x="4065581" y="3200399"/>
                  </a:lnTo>
                  <a:lnTo>
                    <a:pt x="3595132" y="2806699"/>
                  </a:lnTo>
                  <a:lnTo>
                    <a:pt x="3595132" y="1689099"/>
                  </a:lnTo>
                  <a:lnTo>
                    <a:pt x="3576467" y="1689099"/>
                  </a:lnTo>
                  <a:lnTo>
                    <a:pt x="3576374" y="2806699"/>
                  </a:lnTo>
                  <a:lnTo>
                    <a:pt x="3579717" y="2806699"/>
                  </a:lnTo>
                  <a:lnTo>
                    <a:pt x="4050723" y="3213099"/>
                  </a:lnTo>
                  <a:lnTo>
                    <a:pt x="4050723" y="4000499"/>
                  </a:lnTo>
                  <a:close/>
                </a:path>
                <a:path w="4114800" h="4102100">
                  <a:moveTo>
                    <a:pt x="3311114" y="1854199"/>
                  </a:moveTo>
                  <a:lnTo>
                    <a:pt x="3351870" y="1854199"/>
                  </a:lnTo>
                  <a:lnTo>
                    <a:pt x="3360698" y="1841499"/>
                  </a:lnTo>
                  <a:lnTo>
                    <a:pt x="3366531" y="1828799"/>
                  </a:lnTo>
                  <a:lnTo>
                    <a:pt x="3368638" y="1816099"/>
                  </a:lnTo>
                  <a:lnTo>
                    <a:pt x="3365707" y="1803399"/>
                  </a:lnTo>
                  <a:lnTo>
                    <a:pt x="3357726" y="1790699"/>
                  </a:lnTo>
                  <a:lnTo>
                    <a:pt x="3345915" y="1777999"/>
                  </a:lnTo>
                  <a:lnTo>
                    <a:pt x="3317069" y="1777999"/>
                  </a:lnTo>
                  <a:lnTo>
                    <a:pt x="3305258" y="1790699"/>
                  </a:lnTo>
                  <a:lnTo>
                    <a:pt x="3297277" y="1803399"/>
                  </a:lnTo>
                  <a:lnTo>
                    <a:pt x="3294346" y="1816099"/>
                  </a:lnTo>
                  <a:lnTo>
                    <a:pt x="3296453" y="1828799"/>
                  </a:lnTo>
                  <a:lnTo>
                    <a:pt x="3302286" y="1841499"/>
                  </a:lnTo>
                  <a:lnTo>
                    <a:pt x="3311114" y="1854199"/>
                  </a:lnTo>
                  <a:close/>
                </a:path>
                <a:path w="4114800" h="4102100">
                  <a:moveTo>
                    <a:pt x="3293046" y="2247899"/>
                  </a:moveTo>
                  <a:lnTo>
                    <a:pt x="3340128" y="2247899"/>
                  </a:lnTo>
                  <a:lnTo>
                    <a:pt x="3341057" y="2235199"/>
                  </a:lnTo>
                  <a:lnTo>
                    <a:pt x="3340778" y="2235199"/>
                  </a:lnTo>
                  <a:lnTo>
                    <a:pt x="3340778" y="1854199"/>
                  </a:lnTo>
                  <a:lnTo>
                    <a:pt x="3322206" y="1854199"/>
                  </a:lnTo>
                  <a:lnTo>
                    <a:pt x="3322206" y="2235199"/>
                  </a:lnTo>
                  <a:lnTo>
                    <a:pt x="3293046" y="2247899"/>
                  </a:lnTo>
                  <a:close/>
                </a:path>
                <a:path w="4114800" h="4102100">
                  <a:moveTo>
                    <a:pt x="3116094" y="1981199"/>
                  </a:moveTo>
                  <a:lnTo>
                    <a:pt x="3174506" y="1981199"/>
                  </a:lnTo>
                  <a:lnTo>
                    <a:pt x="3180339" y="1968499"/>
                  </a:lnTo>
                  <a:lnTo>
                    <a:pt x="3182445" y="1955799"/>
                  </a:lnTo>
                  <a:lnTo>
                    <a:pt x="3179514" y="1943099"/>
                  </a:lnTo>
                  <a:lnTo>
                    <a:pt x="3171534" y="1930399"/>
                  </a:lnTo>
                  <a:lnTo>
                    <a:pt x="3159723" y="1917699"/>
                  </a:lnTo>
                  <a:lnTo>
                    <a:pt x="3130877" y="1917699"/>
                  </a:lnTo>
                  <a:lnTo>
                    <a:pt x="3119066" y="1930399"/>
                  </a:lnTo>
                  <a:lnTo>
                    <a:pt x="3111085" y="1943099"/>
                  </a:lnTo>
                  <a:lnTo>
                    <a:pt x="3108154" y="1955799"/>
                  </a:lnTo>
                  <a:lnTo>
                    <a:pt x="3110261" y="1968499"/>
                  </a:lnTo>
                  <a:lnTo>
                    <a:pt x="3116094" y="1981199"/>
                  </a:lnTo>
                  <a:close/>
                </a:path>
                <a:path w="4114800" h="4102100">
                  <a:moveTo>
                    <a:pt x="2970158" y="3911599"/>
                  </a:moveTo>
                  <a:lnTo>
                    <a:pt x="3585753" y="3911599"/>
                  </a:lnTo>
                  <a:lnTo>
                    <a:pt x="3748079" y="3746499"/>
                  </a:lnTo>
                  <a:lnTo>
                    <a:pt x="3750587" y="3746499"/>
                  </a:lnTo>
                  <a:lnTo>
                    <a:pt x="3750308" y="3733799"/>
                  </a:lnTo>
                  <a:lnTo>
                    <a:pt x="3750308" y="3289299"/>
                  </a:lnTo>
                  <a:lnTo>
                    <a:pt x="3750122" y="3276599"/>
                  </a:lnTo>
                  <a:lnTo>
                    <a:pt x="3746686" y="3276599"/>
                  </a:lnTo>
                  <a:lnTo>
                    <a:pt x="3154586" y="2730499"/>
                  </a:lnTo>
                  <a:lnTo>
                    <a:pt x="3154586" y="1993899"/>
                  </a:lnTo>
                  <a:lnTo>
                    <a:pt x="3165678" y="1981199"/>
                  </a:lnTo>
                  <a:lnTo>
                    <a:pt x="3124922" y="1981199"/>
                  </a:lnTo>
                  <a:lnTo>
                    <a:pt x="3136013" y="1993899"/>
                  </a:lnTo>
                  <a:lnTo>
                    <a:pt x="3136013" y="2743199"/>
                  </a:lnTo>
                  <a:lnTo>
                    <a:pt x="3139078" y="2743199"/>
                  </a:lnTo>
                  <a:lnTo>
                    <a:pt x="3731735" y="3289299"/>
                  </a:lnTo>
                  <a:lnTo>
                    <a:pt x="3731735" y="3733799"/>
                  </a:lnTo>
                  <a:lnTo>
                    <a:pt x="3577024" y="3886199"/>
                  </a:lnTo>
                  <a:lnTo>
                    <a:pt x="2944828" y="3886199"/>
                  </a:lnTo>
                  <a:lnTo>
                    <a:pt x="2970158" y="3911599"/>
                  </a:lnTo>
                  <a:close/>
                </a:path>
                <a:path w="4114800" h="4102100">
                  <a:moveTo>
                    <a:pt x="3236840" y="2336799"/>
                  </a:moveTo>
                  <a:lnTo>
                    <a:pt x="3278374" y="2336799"/>
                  </a:lnTo>
                  <a:lnTo>
                    <a:pt x="3293296" y="2324099"/>
                  </a:lnTo>
                  <a:lnTo>
                    <a:pt x="3302542" y="2298699"/>
                  </a:lnTo>
                  <a:lnTo>
                    <a:pt x="3305693" y="2285999"/>
                  </a:lnTo>
                  <a:lnTo>
                    <a:pt x="3302333" y="2260599"/>
                  </a:lnTo>
                  <a:lnTo>
                    <a:pt x="3336785" y="2247899"/>
                  </a:lnTo>
                  <a:lnTo>
                    <a:pt x="3293046" y="2247899"/>
                  </a:lnTo>
                  <a:lnTo>
                    <a:pt x="3278406" y="2235199"/>
                  </a:lnTo>
                  <a:lnTo>
                    <a:pt x="3223584" y="2235199"/>
                  </a:lnTo>
                  <a:lnTo>
                    <a:pt x="3207286" y="2247899"/>
                  </a:lnTo>
                  <a:lnTo>
                    <a:pt x="3198093" y="2273299"/>
                  </a:lnTo>
                  <a:lnTo>
                    <a:pt x="3196630" y="2298699"/>
                  </a:lnTo>
                  <a:lnTo>
                    <a:pt x="3203525" y="2311399"/>
                  </a:lnTo>
                  <a:lnTo>
                    <a:pt x="3217989" y="2324099"/>
                  </a:lnTo>
                  <a:lnTo>
                    <a:pt x="3236840" y="2336799"/>
                  </a:lnTo>
                  <a:close/>
                </a:path>
                <a:path w="4114800" h="4102100">
                  <a:moveTo>
                    <a:pt x="2891363" y="2489199"/>
                  </a:moveTo>
                  <a:lnTo>
                    <a:pt x="2949775" y="2489199"/>
                  </a:lnTo>
                  <a:lnTo>
                    <a:pt x="2955608" y="2476499"/>
                  </a:lnTo>
                  <a:lnTo>
                    <a:pt x="2957715" y="2463799"/>
                  </a:lnTo>
                  <a:lnTo>
                    <a:pt x="2954784" y="2451099"/>
                  </a:lnTo>
                  <a:lnTo>
                    <a:pt x="2946803" y="2438399"/>
                  </a:lnTo>
                  <a:lnTo>
                    <a:pt x="2934992" y="2425699"/>
                  </a:lnTo>
                  <a:lnTo>
                    <a:pt x="2906146" y="2425699"/>
                  </a:lnTo>
                  <a:lnTo>
                    <a:pt x="2894335" y="2438399"/>
                  </a:lnTo>
                  <a:lnTo>
                    <a:pt x="2886355" y="2451099"/>
                  </a:lnTo>
                  <a:lnTo>
                    <a:pt x="2883424" y="2463799"/>
                  </a:lnTo>
                  <a:lnTo>
                    <a:pt x="2885530" y="2476499"/>
                  </a:lnTo>
                  <a:lnTo>
                    <a:pt x="2891363" y="2489199"/>
                  </a:lnTo>
                  <a:close/>
                </a:path>
                <a:path w="4114800" h="4102100">
                  <a:moveTo>
                    <a:pt x="3533471" y="3733799"/>
                  </a:moveTo>
                  <a:lnTo>
                    <a:pt x="3554764" y="3721099"/>
                  </a:lnTo>
                  <a:lnTo>
                    <a:pt x="3572183" y="3708399"/>
                  </a:lnTo>
                  <a:lnTo>
                    <a:pt x="3583944" y="3695699"/>
                  </a:lnTo>
                  <a:lnTo>
                    <a:pt x="3588261" y="3670299"/>
                  </a:lnTo>
                  <a:lnTo>
                    <a:pt x="3584782" y="3657599"/>
                  </a:lnTo>
                  <a:lnTo>
                    <a:pt x="3575202" y="3644899"/>
                  </a:lnTo>
                  <a:lnTo>
                    <a:pt x="3560798" y="3632199"/>
                  </a:lnTo>
                  <a:lnTo>
                    <a:pt x="3542850" y="3619499"/>
                  </a:lnTo>
                  <a:lnTo>
                    <a:pt x="3542850" y="3340099"/>
                  </a:lnTo>
                  <a:lnTo>
                    <a:pt x="3539600" y="3340099"/>
                  </a:lnTo>
                  <a:lnTo>
                    <a:pt x="2929855" y="2730499"/>
                  </a:lnTo>
                  <a:lnTo>
                    <a:pt x="2929855" y="2501899"/>
                  </a:lnTo>
                  <a:lnTo>
                    <a:pt x="2940947" y="2489199"/>
                  </a:lnTo>
                  <a:lnTo>
                    <a:pt x="2900191" y="2489199"/>
                  </a:lnTo>
                  <a:lnTo>
                    <a:pt x="2911283" y="2501899"/>
                  </a:lnTo>
                  <a:lnTo>
                    <a:pt x="2911283" y="2730499"/>
                  </a:lnTo>
                  <a:lnTo>
                    <a:pt x="2911004" y="2730499"/>
                  </a:lnTo>
                  <a:lnTo>
                    <a:pt x="2911747" y="2743199"/>
                  </a:lnTo>
                  <a:lnTo>
                    <a:pt x="3524184" y="3352799"/>
                  </a:lnTo>
                  <a:lnTo>
                    <a:pt x="3524184" y="3619499"/>
                  </a:lnTo>
                  <a:lnTo>
                    <a:pt x="3506183" y="3632199"/>
                  </a:lnTo>
                  <a:lnTo>
                    <a:pt x="3491752" y="3644899"/>
                  </a:lnTo>
                  <a:lnTo>
                    <a:pt x="3482161" y="3657599"/>
                  </a:lnTo>
                  <a:lnTo>
                    <a:pt x="3478681" y="3670299"/>
                  </a:lnTo>
                  <a:lnTo>
                    <a:pt x="3482998" y="3695699"/>
                  </a:lnTo>
                  <a:lnTo>
                    <a:pt x="3494758" y="3708399"/>
                  </a:lnTo>
                  <a:lnTo>
                    <a:pt x="3512177" y="3721099"/>
                  </a:lnTo>
                  <a:lnTo>
                    <a:pt x="3533471" y="3733799"/>
                  </a:lnTo>
                  <a:close/>
                </a:path>
                <a:path w="4114800" h="4102100">
                  <a:moveTo>
                    <a:pt x="3801634" y="2781299"/>
                  </a:moveTo>
                  <a:lnTo>
                    <a:pt x="3844221" y="2781299"/>
                  </a:lnTo>
                  <a:lnTo>
                    <a:pt x="3861640" y="2768599"/>
                  </a:lnTo>
                  <a:lnTo>
                    <a:pt x="3873401" y="2755899"/>
                  </a:lnTo>
                  <a:lnTo>
                    <a:pt x="3877717" y="2730499"/>
                  </a:lnTo>
                  <a:lnTo>
                    <a:pt x="3874225" y="2705099"/>
                  </a:lnTo>
                  <a:lnTo>
                    <a:pt x="3864612" y="2692399"/>
                  </a:lnTo>
                  <a:lnTo>
                    <a:pt x="3850176" y="2679699"/>
                  </a:lnTo>
                  <a:lnTo>
                    <a:pt x="3795640" y="2679699"/>
                  </a:lnTo>
                  <a:lnTo>
                    <a:pt x="3781209" y="2692399"/>
                  </a:lnTo>
                  <a:lnTo>
                    <a:pt x="3771617" y="2705099"/>
                  </a:lnTo>
                  <a:lnTo>
                    <a:pt x="3768138" y="2730499"/>
                  </a:lnTo>
                  <a:lnTo>
                    <a:pt x="3772455" y="2755899"/>
                  </a:lnTo>
                  <a:lnTo>
                    <a:pt x="3784215" y="2768599"/>
                  </a:lnTo>
                  <a:lnTo>
                    <a:pt x="3801634" y="2781299"/>
                  </a:lnTo>
                  <a:close/>
                </a:path>
                <a:path w="4114800" h="4102100">
                  <a:moveTo>
                    <a:pt x="3012447" y="3721099"/>
                  </a:moveTo>
                  <a:lnTo>
                    <a:pt x="3035999" y="3721099"/>
                  </a:lnTo>
                  <a:lnTo>
                    <a:pt x="2705311" y="3390899"/>
                  </a:lnTo>
                  <a:lnTo>
                    <a:pt x="2246191" y="3390899"/>
                  </a:lnTo>
                  <a:lnTo>
                    <a:pt x="2146084" y="3213099"/>
                  </a:lnTo>
                  <a:lnTo>
                    <a:pt x="1414409" y="3213099"/>
                  </a:lnTo>
                  <a:lnTo>
                    <a:pt x="1411174" y="3200399"/>
                  </a:lnTo>
                  <a:lnTo>
                    <a:pt x="1405587" y="3187699"/>
                  </a:lnTo>
                  <a:lnTo>
                    <a:pt x="1397772" y="3174999"/>
                  </a:lnTo>
                  <a:lnTo>
                    <a:pt x="1387850" y="3174999"/>
                  </a:lnTo>
                  <a:lnTo>
                    <a:pt x="1367184" y="3162299"/>
                  </a:lnTo>
                  <a:lnTo>
                    <a:pt x="1346282" y="3162299"/>
                  </a:lnTo>
                  <a:lnTo>
                    <a:pt x="1327453" y="3174999"/>
                  </a:lnTo>
                  <a:lnTo>
                    <a:pt x="1313002" y="3187699"/>
                  </a:lnTo>
                  <a:lnTo>
                    <a:pt x="1306394" y="3213099"/>
                  </a:lnTo>
                  <a:lnTo>
                    <a:pt x="1306595" y="3225799"/>
                  </a:lnTo>
                  <a:lnTo>
                    <a:pt x="2132712" y="3225799"/>
                  </a:lnTo>
                  <a:lnTo>
                    <a:pt x="2232819" y="3403599"/>
                  </a:lnTo>
                  <a:lnTo>
                    <a:pt x="2695281" y="3403599"/>
                  </a:lnTo>
                  <a:lnTo>
                    <a:pt x="3012447" y="3721099"/>
                  </a:lnTo>
                  <a:close/>
                </a:path>
                <a:path w="4114800" h="4102100">
                  <a:moveTo>
                    <a:pt x="632264" y="3530599"/>
                  </a:moveTo>
                  <a:lnTo>
                    <a:pt x="681342" y="3530599"/>
                  </a:lnTo>
                  <a:lnTo>
                    <a:pt x="689474" y="3517899"/>
                  </a:lnTo>
                  <a:lnTo>
                    <a:pt x="694436" y="3505199"/>
                  </a:lnTo>
                  <a:lnTo>
                    <a:pt x="1207416" y="3505199"/>
                  </a:lnTo>
                  <a:lnTo>
                    <a:pt x="1341512" y="3276599"/>
                  </a:lnTo>
                  <a:lnTo>
                    <a:pt x="1378785" y="3276599"/>
                  </a:lnTo>
                  <a:lnTo>
                    <a:pt x="1395197" y="3263899"/>
                  </a:lnTo>
                  <a:lnTo>
                    <a:pt x="1407909" y="3251199"/>
                  </a:lnTo>
                  <a:lnTo>
                    <a:pt x="1411252" y="3238499"/>
                  </a:lnTo>
                  <a:lnTo>
                    <a:pt x="1413481" y="3238499"/>
                  </a:lnTo>
                  <a:lnTo>
                    <a:pt x="1414503" y="3225799"/>
                  </a:lnTo>
                  <a:lnTo>
                    <a:pt x="1306595" y="3225799"/>
                  </a:lnTo>
                  <a:lnTo>
                    <a:pt x="1313133" y="3251199"/>
                  </a:lnTo>
                  <a:lnTo>
                    <a:pt x="1325539" y="3263899"/>
                  </a:lnTo>
                  <a:lnTo>
                    <a:pt x="1194044" y="3492499"/>
                  </a:lnTo>
                  <a:lnTo>
                    <a:pt x="621352" y="3492499"/>
                  </a:lnTo>
                  <a:lnTo>
                    <a:pt x="624283" y="3517899"/>
                  </a:lnTo>
                  <a:lnTo>
                    <a:pt x="632264" y="3530599"/>
                  </a:lnTo>
                  <a:close/>
                </a:path>
                <a:path w="4114800" h="4102100">
                  <a:moveTo>
                    <a:pt x="3305783" y="3441699"/>
                  </a:moveTo>
                  <a:lnTo>
                    <a:pt x="3360358" y="3441699"/>
                  </a:lnTo>
                  <a:lnTo>
                    <a:pt x="3374790" y="3428999"/>
                  </a:lnTo>
                  <a:lnTo>
                    <a:pt x="3384381" y="3403599"/>
                  </a:lnTo>
                  <a:lnTo>
                    <a:pt x="3387860" y="3390899"/>
                  </a:lnTo>
                  <a:lnTo>
                    <a:pt x="3383544" y="3365499"/>
                  </a:lnTo>
                  <a:lnTo>
                    <a:pt x="3371783" y="3352799"/>
                  </a:lnTo>
                  <a:lnTo>
                    <a:pt x="3354364" y="3340099"/>
                  </a:lnTo>
                  <a:lnTo>
                    <a:pt x="3311777" y="3340099"/>
                  </a:lnTo>
                  <a:lnTo>
                    <a:pt x="3294358" y="3352799"/>
                  </a:lnTo>
                  <a:lnTo>
                    <a:pt x="3282598" y="3365499"/>
                  </a:lnTo>
                  <a:lnTo>
                    <a:pt x="3278281" y="3390899"/>
                  </a:lnTo>
                  <a:lnTo>
                    <a:pt x="3281760" y="3403599"/>
                  </a:lnTo>
                  <a:lnTo>
                    <a:pt x="3291351" y="3428999"/>
                  </a:lnTo>
                  <a:lnTo>
                    <a:pt x="3305783" y="3441699"/>
                  </a:lnTo>
                  <a:close/>
                </a:path>
                <a:path w="4114800" h="4102100">
                  <a:moveTo>
                    <a:pt x="3025134" y="3733799"/>
                  </a:moveTo>
                  <a:lnTo>
                    <a:pt x="3342357" y="3733799"/>
                  </a:lnTo>
                  <a:lnTo>
                    <a:pt x="3342357" y="3441699"/>
                  </a:lnTo>
                  <a:lnTo>
                    <a:pt x="3323784" y="3441699"/>
                  </a:lnTo>
                  <a:lnTo>
                    <a:pt x="3323784" y="3721099"/>
                  </a:lnTo>
                  <a:lnTo>
                    <a:pt x="3012447" y="3721099"/>
                  </a:lnTo>
                  <a:lnTo>
                    <a:pt x="3025134" y="3733799"/>
                  </a:lnTo>
                  <a:close/>
                </a:path>
                <a:path w="4114800" h="4102100">
                  <a:moveTo>
                    <a:pt x="3893848" y="3479799"/>
                  </a:moveTo>
                  <a:lnTo>
                    <a:pt x="3936435" y="3479799"/>
                  </a:lnTo>
                  <a:lnTo>
                    <a:pt x="3915142" y="3467099"/>
                  </a:lnTo>
                  <a:lnTo>
                    <a:pt x="3893848" y="3479799"/>
                  </a:lnTo>
                  <a:close/>
                </a:path>
                <a:path w="4114800" h="4102100">
                  <a:moveTo>
                    <a:pt x="621352" y="3492499"/>
                  </a:moveTo>
                  <a:lnTo>
                    <a:pt x="694436" y="3492499"/>
                  </a:lnTo>
                  <a:lnTo>
                    <a:pt x="689526" y="3479799"/>
                  </a:lnTo>
                  <a:lnTo>
                    <a:pt x="681412" y="3467099"/>
                  </a:lnTo>
                  <a:lnTo>
                    <a:pt x="632264" y="3467099"/>
                  </a:lnTo>
                  <a:lnTo>
                    <a:pt x="624283" y="3479799"/>
                  </a:lnTo>
                  <a:lnTo>
                    <a:pt x="621352" y="3492499"/>
                  </a:lnTo>
                  <a:close/>
                </a:path>
                <a:path w="4114800" h="4102100">
                  <a:moveTo>
                    <a:pt x="2604368" y="4063999"/>
                  </a:moveTo>
                  <a:lnTo>
                    <a:pt x="3721706" y="4063999"/>
                  </a:lnTo>
                  <a:lnTo>
                    <a:pt x="3921271" y="3860799"/>
                  </a:lnTo>
                  <a:lnTo>
                    <a:pt x="3924428" y="3860799"/>
                  </a:lnTo>
                  <a:lnTo>
                    <a:pt x="3924428" y="3581399"/>
                  </a:lnTo>
                  <a:lnTo>
                    <a:pt x="3942429" y="3568699"/>
                  </a:lnTo>
                  <a:lnTo>
                    <a:pt x="3956861" y="3555999"/>
                  </a:lnTo>
                  <a:lnTo>
                    <a:pt x="3966452" y="3543299"/>
                  </a:lnTo>
                  <a:lnTo>
                    <a:pt x="3969931" y="3530599"/>
                  </a:lnTo>
                  <a:lnTo>
                    <a:pt x="3965615" y="3505199"/>
                  </a:lnTo>
                  <a:lnTo>
                    <a:pt x="3953854" y="3479799"/>
                  </a:lnTo>
                  <a:lnTo>
                    <a:pt x="3876429" y="3479799"/>
                  </a:lnTo>
                  <a:lnTo>
                    <a:pt x="3864669" y="3505199"/>
                  </a:lnTo>
                  <a:lnTo>
                    <a:pt x="3860352" y="3530599"/>
                  </a:lnTo>
                  <a:lnTo>
                    <a:pt x="3863831" y="3543299"/>
                  </a:lnTo>
                  <a:lnTo>
                    <a:pt x="3873422" y="3555999"/>
                  </a:lnTo>
                  <a:lnTo>
                    <a:pt x="3887854" y="3568699"/>
                  </a:lnTo>
                  <a:lnTo>
                    <a:pt x="3905855" y="3581399"/>
                  </a:lnTo>
                  <a:lnTo>
                    <a:pt x="3905855" y="3860799"/>
                  </a:lnTo>
                  <a:lnTo>
                    <a:pt x="3713534" y="4051299"/>
                  </a:lnTo>
                  <a:lnTo>
                    <a:pt x="2591845" y="4051299"/>
                  </a:lnTo>
                  <a:lnTo>
                    <a:pt x="2604368" y="4063999"/>
                  </a:lnTo>
                  <a:close/>
                </a:path>
                <a:path w="4114800" h="4102100">
                  <a:moveTo>
                    <a:pt x="2944828" y="3886199"/>
                  </a:moveTo>
                  <a:lnTo>
                    <a:pt x="2980281" y="3886199"/>
                  </a:lnTo>
                  <a:lnTo>
                    <a:pt x="2649778" y="3555999"/>
                  </a:lnTo>
                  <a:lnTo>
                    <a:pt x="1907610" y="3555999"/>
                  </a:lnTo>
                  <a:lnTo>
                    <a:pt x="1901084" y="3543299"/>
                  </a:lnTo>
                  <a:lnTo>
                    <a:pt x="1889048" y="3530599"/>
                  </a:lnTo>
                  <a:lnTo>
                    <a:pt x="1872781" y="3517899"/>
                  </a:lnTo>
                  <a:lnTo>
                    <a:pt x="1832269" y="3517899"/>
                  </a:lnTo>
                  <a:lnTo>
                    <a:pt x="1814850" y="3530599"/>
                  </a:lnTo>
                  <a:lnTo>
                    <a:pt x="1803090" y="3543299"/>
                  </a:lnTo>
                  <a:lnTo>
                    <a:pt x="1798773" y="3568699"/>
                  </a:lnTo>
                  <a:lnTo>
                    <a:pt x="1800931" y="3581399"/>
                  </a:lnTo>
                  <a:lnTo>
                    <a:pt x="2640863" y="3581399"/>
                  </a:lnTo>
                  <a:lnTo>
                    <a:pt x="2944828" y="3886199"/>
                  </a:lnTo>
                  <a:close/>
                </a:path>
                <a:path w="4114800" h="4102100">
                  <a:moveTo>
                    <a:pt x="1832269" y="3619499"/>
                  </a:moveTo>
                  <a:lnTo>
                    <a:pt x="1872780" y="3619499"/>
                  </a:lnTo>
                  <a:lnTo>
                    <a:pt x="1889037" y="3606799"/>
                  </a:lnTo>
                  <a:lnTo>
                    <a:pt x="1901045" y="3594099"/>
                  </a:lnTo>
                  <a:lnTo>
                    <a:pt x="1907517" y="3581399"/>
                  </a:lnTo>
                  <a:lnTo>
                    <a:pt x="1800931" y="3581399"/>
                  </a:lnTo>
                  <a:lnTo>
                    <a:pt x="1803090" y="3594099"/>
                  </a:lnTo>
                  <a:lnTo>
                    <a:pt x="1814850" y="3606799"/>
                  </a:lnTo>
                  <a:lnTo>
                    <a:pt x="1832269" y="3619499"/>
                  </a:lnTo>
                  <a:close/>
                </a:path>
                <a:path w="4114800" h="4102100">
                  <a:moveTo>
                    <a:pt x="2591845" y="4051299"/>
                  </a:moveTo>
                  <a:lnTo>
                    <a:pt x="2615233" y="4051299"/>
                  </a:lnTo>
                  <a:lnTo>
                    <a:pt x="2276186" y="3708399"/>
                  </a:lnTo>
                  <a:lnTo>
                    <a:pt x="1298980" y="3708399"/>
                  </a:lnTo>
                  <a:lnTo>
                    <a:pt x="1294070" y="3695699"/>
                  </a:lnTo>
                  <a:lnTo>
                    <a:pt x="1285956" y="3682999"/>
                  </a:lnTo>
                  <a:lnTo>
                    <a:pt x="1236807" y="3682999"/>
                  </a:lnTo>
                  <a:lnTo>
                    <a:pt x="1228827" y="3695699"/>
                  </a:lnTo>
                  <a:lnTo>
                    <a:pt x="1225896" y="3721099"/>
                  </a:lnTo>
                  <a:lnTo>
                    <a:pt x="2266250" y="3721099"/>
                  </a:lnTo>
                  <a:lnTo>
                    <a:pt x="2591845" y="4051299"/>
                  </a:lnTo>
                  <a:close/>
                </a:path>
                <a:path w="4114800" h="4102100">
                  <a:moveTo>
                    <a:pt x="1236807" y="3746499"/>
                  </a:moveTo>
                  <a:lnTo>
                    <a:pt x="1285886" y="3746499"/>
                  </a:lnTo>
                  <a:lnTo>
                    <a:pt x="1294017" y="3733799"/>
                  </a:lnTo>
                  <a:lnTo>
                    <a:pt x="1298980" y="3721099"/>
                  </a:lnTo>
                  <a:lnTo>
                    <a:pt x="1225896" y="3721099"/>
                  </a:lnTo>
                  <a:lnTo>
                    <a:pt x="1228827" y="3733799"/>
                  </a:lnTo>
                  <a:lnTo>
                    <a:pt x="1236807" y="3746499"/>
                  </a:lnTo>
                  <a:close/>
                </a:path>
                <a:path w="4114800" h="4102100">
                  <a:moveTo>
                    <a:pt x="2165218" y="3936999"/>
                  </a:moveTo>
                  <a:lnTo>
                    <a:pt x="2205730" y="3936999"/>
                  </a:lnTo>
                  <a:lnTo>
                    <a:pt x="2223149" y="3924299"/>
                  </a:lnTo>
                  <a:lnTo>
                    <a:pt x="2234910" y="3911599"/>
                  </a:lnTo>
                  <a:lnTo>
                    <a:pt x="2239227" y="3886199"/>
                  </a:lnTo>
                  <a:lnTo>
                    <a:pt x="2234910" y="3860799"/>
                  </a:lnTo>
                  <a:lnTo>
                    <a:pt x="2223149" y="3848099"/>
                  </a:lnTo>
                  <a:lnTo>
                    <a:pt x="2205730" y="3835399"/>
                  </a:lnTo>
                  <a:lnTo>
                    <a:pt x="2165179" y="3835399"/>
                  </a:lnTo>
                  <a:lnTo>
                    <a:pt x="2148916" y="3848099"/>
                  </a:lnTo>
                  <a:lnTo>
                    <a:pt x="2136902" y="3860799"/>
                  </a:lnTo>
                  <a:lnTo>
                    <a:pt x="2130390" y="3873499"/>
                  </a:lnTo>
                  <a:lnTo>
                    <a:pt x="2931" y="3873499"/>
                  </a:lnTo>
                  <a:lnTo>
                    <a:pt x="0" y="3886199"/>
                  </a:lnTo>
                  <a:lnTo>
                    <a:pt x="2931" y="3898899"/>
                  </a:lnTo>
                  <a:lnTo>
                    <a:pt x="2130390" y="3898899"/>
                  </a:lnTo>
                  <a:lnTo>
                    <a:pt x="2136915" y="3911599"/>
                  </a:lnTo>
                  <a:lnTo>
                    <a:pt x="2148951" y="3924299"/>
                  </a:lnTo>
                  <a:lnTo>
                    <a:pt x="2165218" y="3936999"/>
                  </a:lnTo>
                  <a:close/>
                </a:path>
                <a:path w="4114800" h="4102100">
                  <a:moveTo>
                    <a:pt x="2931" y="3873499"/>
                  </a:moveTo>
                  <a:lnTo>
                    <a:pt x="73083" y="3873499"/>
                  </a:lnTo>
                  <a:lnTo>
                    <a:pt x="68173" y="3860799"/>
                  </a:lnTo>
                  <a:lnTo>
                    <a:pt x="60059" y="3860799"/>
                  </a:lnTo>
                  <a:lnTo>
                    <a:pt x="49473" y="3848099"/>
                  </a:lnTo>
                  <a:lnTo>
                    <a:pt x="22722" y="3848099"/>
                  </a:lnTo>
                  <a:lnTo>
                    <a:pt x="10911" y="3860799"/>
                  </a:lnTo>
                  <a:lnTo>
                    <a:pt x="2931" y="3873499"/>
                  </a:lnTo>
                  <a:close/>
                </a:path>
                <a:path w="4114800" h="4102100">
                  <a:moveTo>
                    <a:pt x="22722" y="3924299"/>
                  </a:moveTo>
                  <a:lnTo>
                    <a:pt x="49421" y="3924299"/>
                  </a:lnTo>
                  <a:lnTo>
                    <a:pt x="59990" y="3911599"/>
                  </a:lnTo>
                  <a:lnTo>
                    <a:pt x="68121" y="3911599"/>
                  </a:lnTo>
                  <a:lnTo>
                    <a:pt x="73083" y="3898899"/>
                  </a:lnTo>
                  <a:lnTo>
                    <a:pt x="2931" y="3898899"/>
                  </a:lnTo>
                  <a:lnTo>
                    <a:pt x="10911" y="3911599"/>
                  </a:lnTo>
                  <a:lnTo>
                    <a:pt x="22722" y="3924299"/>
                  </a:lnTo>
                  <a:close/>
                </a:path>
                <a:path w="4114800" h="4102100">
                  <a:moveTo>
                    <a:pt x="4038716" y="4102099"/>
                  </a:moveTo>
                  <a:lnTo>
                    <a:pt x="4081303" y="4102099"/>
                  </a:lnTo>
                  <a:lnTo>
                    <a:pt x="4098722" y="4089399"/>
                  </a:lnTo>
                  <a:lnTo>
                    <a:pt x="4110482" y="4076699"/>
                  </a:lnTo>
                  <a:lnTo>
                    <a:pt x="4114799" y="4051299"/>
                  </a:lnTo>
                  <a:lnTo>
                    <a:pt x="4111321" y="4038599"/>
                  </a:lnTo>
                  <a:lnTo>
                    <a:pt x="4101740" y="4013199"/>
                  </a:lnTo>
                  <a:lnTo>
                    <a:pt x="4087336" y="4000499"/>
                  </a:lnTo>
                  <a:lnTo>
                    <a:pt x="4032722" y="4000499"/>
                  </a:lnTo>
                  <a:lnTo>
                    <a:pt x="4018290" y="4013199"/>
                  </a:lnTo>
                  <a:lnTo>
                    <a:pt x="4008699" y="4038599"/>
                  </a:lnTo>
                  <a:lnTo>
                    <a:pt x="4005219" y="4051299"/>
                  </a:lnTo>
                  <a:lnTo>
                    <a:pt x="4009536" y="4076699"/>
                  </a:lnTo>
                  <a:lnTo>
                    <a:pt x="4021296" y="4089399"/>
                  </a:lnTo>
                  <a:lnTo>
                    <a:pt x="4038716" y="4102099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65896" y="7749299"/>
              <a:ext cx="1780009" cy="131609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2219065" y="13164"/>
            <a:ext cx="6069965" cy="4102100"/>
            <a:chOff x="12219065" y="13164"/>
            <a:chExt cx="6069965" cy="4102100"/>
          </a:xfrm>
        </p:grpSpPr>
        <p:sp>
          <p:nvSpPr>
            <p:cNvPr id="7" name="object 7"/>
            <p:cNvSpPr/>
            <p:nvPr/>
          </p:nvSpPr>
          <p:spPr>
            <a:xfrm>
              <a:off x="141736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4038599"/>
                  </a:moveTo>
                  <a:lnTo>
                    <a:pt x="3843305" y="4038599"/>
                  </a:lnTo>
                  <a:lnTo>
                    <a:pt x="3852133" y="4051299"/>
                  </a:lnTo>
                  <a:lnTo>
                    <a:pt x="3857966" y="4063999"/>
                  </a:lnTo>
                  <a:lnTo>
                    <a:pt x="3860073" y="4076699"/>
                  </a:lnTo>
                  <a:lnTo>
                    <a:pt x="3857142" y="4089399"/>
                  </a:lnTo>
                  <a:lnTo>
                    <a:pt x="3849162" y="4102099"/>
                  </a:lnTo>
                  <a:lnTo>
                    <a:pt x="3796694" y="4102099"/>
                  </a:lnTo>
                  <a:lnTo>
                    <a:pt x="3788713" y="4089399"/>
                  </a:lnTo>
                  <a:lnTo>
                    <a:pt x="3785782" y="4076699"/>
                  </a:lnTo>
                  <a:lnTo>
                    <a:pt x="3787889" y="4063999"/>
                  </a:lnTo>
                  <a:lnTo>
                    <a:pt x="3793722" y="4051299"/>
                  </a:lnTo>
                  <a:lnTo>
                    <a:pt x="3802550" y="4038599"/>
                  </a:lnTo>
                  <a:close/>
                </a:path>
                <a:path w="4114800" h="4102100">
                  <a:moveTo>
                    <a:pt x="3813641" y="1422399"/>
                  </a:moveTo>
                  <a:lnTo>
                    <a:pt x="3832214" y="1422399"/>
                  </a:lnTo>
                  <a:lnTo>
                    <a:pt x="3832214" y="4038599"/>
                  </a:lnTo>
                  <a:lnTo>
                    <a:pt x="3813641" y="4038599"/>
                  </a:lnTo>
                  <a:lnTo>
                    <a:pt x="3813641" y="1422399"/>
                  </a:lnTo>
                  <a:close/>
                </a:path>
                <a:path w="4114800" h="4102100">
                  <a:moveTo>
                    <a:pt x="3250938" y="3251199"/>
                  </a:moveTo>
                  <a:lnTo>
                    <a:pt x="3291694" y="3251199"/>
                  </a:lnTo>
                  <a:lnTo>
                    <a:pt x="3300522" y="3263899"/>
                  </a:lnTo>
                  <a:lnTo>
                    <a:pt x="3306355" y="3276599"/>
                  </a:lnTo>
                  <a:lnTo>
                    <a:pt x="3308462" y="3289299"/>
                  </a:lnTo>
                  <a:lnTo>
                    <a:pt x="3305531" y="3301999"/>
                  </a:lnTo>
                  <a:lnTo>
                    <a:pt x="3297550" y="3314699"/>
                  </a:lnTo>
                  <a:lnTo>
                    <a:pt x="3285739" y="3327399"/>
                  </a:lnTo>
                  <a:lnTo>
                    <a:pt x="3256893" y="3327399"/>
                  </a:lnTo>
                  <a:lnTo>
                    <a:pt x="3245082" y="3314699"/>
                  </a:lnTo>
                  <a:lnTo>
                    <a:pt x="3237101" y="3301999"/>
                  </a:lnTo>
                  <a:lnTo>
                    <a:pt x="3234170" y="3289299"/>
                  </a:lnTo>
                  <a:lnTo>
                    <a:pt x="3236277" y="3276599"/>
                  </a:lnTo>
                  <a:lnTo>
                    <a:pt x="3242110" y="3263899"/>
                  </a:lnTo>
                  <a:lnTo>
                    <a:pt x="3250938" y="3251199"/>
                  </a:lnTo>
                  <a:close/>
                </a:path>
                <a:path w="4114800" h="4102100">
                  <a:moveTo>
                    <a:pt x="3528422" y="2501899"/>
                  </a:moveTo>
                  <a:lnTo>
                    <a:pt x="3554272" y="2501899"/>
                  </a:lnTo>
                  <a:lnTo>
                    <a:pt x="3280602" y="2781299"/>
                  </a:lnTo>
                  <a:lnTo>
                    <a:pt x="3280602" y="3251199"/>
                  </a:lnTo>
                  <a:lnTo>
                    <a:pt x="3262030" y="3251199"/>
                  </a:lnTo>
                  <a:lnTo>
                    <a:pt x="3262030" y="2781299"/>
                  </a:lnTo>
                  <a:lnTo>
                    <a:pt x="3261751" y="2768599"/>
                  </a:lnTo>
                  <a:lnTo>
                    <a:pt x="3262494" y="2768599"/>
                  </a:lnTo>
                  <a:lnTo>
                    <a:pt x="3528422" y="2501899"/>
                  </a:lnTo>
                  <a:close/>
                </a:path>
                <a:path w="4114800" h="4102100">
                  <a:moveTo>
                    <a:pt x="3553692" y="2412999"/>
                  </a:moveTo>
                  <a:lnTo>
                    <a:pt x="3617907" y="2412999"/>
                  </a:lnTo>
                  <a:lnTo>
                    <a:pt x="3624570" y="2425699"/>
                  </a:lnTo>
                  <a:lnTo>
                    <a:pt x="3636585" y="2438399"/>
                  </a:lnTo>
                  <a:lnTo>
                    <a:pt x="3640589" y="2463799"/>
                  </a:lnTo>
                  <a:lnTo>
                    <a:pt x="3636585" y="2476499"/>
                  </a:lnTo>
                  <a:lnTo>
                    <a:pt x="3624570" y="2501899"/>
                  </a:lnTo>
                  <a:lnTo>
                    <a:pt x="3608389" y="2514599"/>
                  </a:lnTo>
                  <a:lnTo>
                    <a:pt x="3571603" y="2514599"/>
                  </a:lnTo>
                  <a:lnTo>
                    <a:pt x="3554272" y="2501899"/>
                  </a:lnTo>
                  <a:lnTo>
                    <a:pt x="3528422" y="2501899"/>
                  </a:lnTo>
                  <a:lnTo>
                    <a:pt x="3541086" y="2489199"/>
                  </a:lnTo>
                  <a:lnTo>
                    <a:pt x="3532886" y="2476499"/>
                  </a:lnTo>
                  <a:lnTo>
                    <a:pt x="3531138" y="2451099"/>
                  </a:lnTo>
                  <a:lnTo>
                    <a:pt x="3535849" y="2438399"/>
                  </a:lnTo>
                  <a:lnTo>
                    <a:pt x="3547029" y="2425699"/>
                  </a:lnTo>
                  <a:lnTo>
                    <a:pt x="3553692" y="2412999"/>
                  </a:lnTo>
                  <a:close/>
                </a:path>
                <a:path w="4114800" h="4102100">
                  <a:moveTo>
                    <a:pt x="4050723" y="101599"/>
                  </a:moveTo>
                  <a:lnTo>
                    <a:pt x="4069388" y="101599"/>
                  </a:lnTo>
                  <a:lnTo>
                    <a:pt x="4069388" y="888999"/>
                  </a:lnTo>
                  <a:lnTo>
                    <a:pt x="4068181" y="888999"/>
                  </a:lnTo>
                  <a:lnTo>
                    <a:pt x="4067067" y="901699"/>
                  </a:lnTo>
                  <a:lnTo>
                    <a:pt x="4065581" y="901699"/>
                  </a:lnTo>
                  <a:lnTo>
                    <a:pt x="3595132" y="1295399"/>
                  </a:lnTo>
                  <a:lnTo>
                    <a:pt x="3595132" y="2412999"/>
                  </a:lnTo>
                  <a:lnTo>
                    <a:pt x="3576467" y="2412999"/>
                  </a:lnTo>
                  <a:lnTo>
                    <a:pt x="3576374" y="1295399"/>
                  </a:lnTo>
                  <a:lnTo>
                    <a:pt x="3579717" y="1295399"/>
                  </a:lnTo>
                  <a:lnTo>
                    <a:pt x="4050723" y="888999"/>
                  </a:lnTo>
                  <a:lnTo>
                    <a:pt x="4050723" y="101599"/>
                  </a:lnTo>
                  <a:close/>
                </a:path>
                <a:path w="4114800" h="4102100">
                  <a:moveTo>
                    <a:pt x="3311114" y="2247899"/>
                  </a:moveTo>
                  <a:lnTo>
                    <a:pt x="3351870" y="2247899"/>
                  </a:lnTo>
                  <a:lnTo>
                    <a:pt x="3360698" y="2260599"/>
                  </a:lnTo>
                  <a:lnTo>
                    <a:pt x="3366531" y="2273299"/>
                  </a:lnTo>
                  <a:lnTo>
                    <a:pt x="3368638" y="2285999"/>
                  </a:lnTo>
                  <a:lnTo>
                    <a:pt x="3365707" y="2298699"/>
                  </a:lnTo>
                  <a:lnTo>
                    <a:pt x="3357726" y="2311399"/>
                  </a:lnTo>
                  <a:lnTo>
                    <a:pt x="3345915" y="2324099"/>
                  </a:lnTo>
                  <a:lnTo>
                    <a:pt x="3317069" y="2324099"/>
                  </a:lnTo>
                  <a:lnTo>
                    <a:pt x="3305258" y="2311399"/>
                  </a:lnTo>
                  <a:lnTo>
                    <a:pt x="3297277" y="2298699"/>
                  </a:lnTo>
                  <a:lnTo>
                    <a:pt x="3294346" y="2285999"/>
                  </a:lnTo>
                  <a:lnTo>
                    <a:pt x="3296453" y="2273299"/>
                  </a:lnTo>
                  <a:lnTo>
                    <a:pt x="3302286" y="2260599"/>
                  </a:lnTo>
                  <a:lnTo>
                    <a:pt x="3311114" y="2247899"/>
                  </a:lnTo>
                  <a:close/>
                </a:path>
                <a:path w="4114800" h="4102100">
                  <a:moveTo>
                    <a:pt x="3293046" y="1854199"/>
                  </a:moveTo>
                  <a:lnTo>
                    <a:pt x="3340128" y="1854199"/>
                  </a:lnTo>
                  <a:lnTo>
                    <a:pt x="3341057" y="1866899"/>
                  </a:lnTo>
                  <a:lnTo>
                    <a:pt x="3340778" y="1866899"/>
                  </a:lnTo>
                  <a:lnTo>
                    <a:pt x="3340778" y="2247899"/>
                  </a:lnTo>
                  <a:lnTo>
                    <a:pt x="3322206" y="2247899"/>
                  </a:lnTo>
                  <a:lnTo>
                    <a:pt x="3322206" y="1866899"/>
                  </a:lnTo>
                  <a:lnTo>
                    <a:pt x="3293046" y="1854199"/>
                  </a:lnTo>
                  <a:close/>
                </a:path>
                <a:path w="4114800" h="4102100">
                  <a:moveTo>
                    <a:pt x="3116094" y="2120899"/>
                  </a:moveTo>
                  <a:lnTo>
                    <a:pt x="3174506" y="2120899"/>
                  </a:lnTo>
                  <a:lnTo>
                    <a:pt x="3180339" y="2133599"/>
                  </a:lnTo>
                  <a:lnTo>
                    <a:pt x="3182445" y="2146299"/>
                  </a:lnTo>
                  <a:lnTo>
                    <a:pt x="3179514" y="2158999"/>
                  </a:lnTo>
                  <a:lnTo>
                    <a:pt x="3171534" y="2171699"/>
                  </a:lnTo>
                  <a:lnTo>
                    <a:pt x="3159723" y="2184399"/>
                  </a:lnTo>
                  <a:lnTo>
                    <a:pt x="3130877" y="2184399"/>
                  </a:lnTo>
                  <a:lnTo>
                    <a:pt x="3119066" y="2171699"/>
                  </a:lnTo>
                  <a:lnTo>
                    <a:pt x="3111085" y="2158999"/>
                  </a:lnTo>
                  <a:lnTo>
                    <a:pt x="3108154" y="2146299"/>
                  </a:lnTo>
                  <a:lnTo>
                    <a:pt x="3110261" y="2133599"/>
                  </a:lnTo>
                  <a:lnTo>
                    <a:pt x="3116094" y="2120899"/>
                  </a:lnTo>
                  <a:close/>
                </a:path>
                <a:path w="4114800" h="4102100">
                  <a:moveTo>
                    <a:pt x="2970158" y="190499"/>
                  </a:moveTo>
                  <a:lnTo>
                    <a:pt x="3585753" y="190499"/>
                  </a:lnTo>
                  <a:lnTo>
                    <a:pt x="3748079" y="355599"/>
                  </a:lnTo>
                  <a:lnTo>
                    <a:pt x="3750587" y="355599"/>
                  </a:lnTo>
                  <a:lnTo>
                    <a:pt x="3750308" y="368299"/>
                  </a:lnTo>
                  <a:lnTo>
                    <a:pt x="3750308" y="812799"/>
                  </a:lnTo>
                  <a:lnTo>
                    <a:pt x="3750122" y="825499"/>
                  </a:lnTo>
                  <a:lnTo>
                    <a:pt x="3746686" y="825499"/>
                  </a:lnTo>
                  <a:lnTo>
                    <a:pt x="3154586" y="1371599"/>
                  </a:lnTo>
                  <a:lnTo>
                    <a:pt x="3154586" y="2108199"/>
                  </a:lnTo>
                  <a:lnTo>
                    <a:pt x="3165678" y="2120899"/>
                  </a:lnTo>
                  <a:lnTo>
                    <a:pt x="3124922" y="2120899"/>
                  </a:lnTo>
                  <a:lnTo>
                    <a:pt x="3136013" y="2108199"/>
                  </a:lnTo>
                  <a:lnTo>
                    <a:pt x="3136013" y="1358899"/>
                  </a:lnTo>
                  <a:lnTo>
                    <a:pt x="3139078" y="1358899"/>
                  </a:lnTo>
                  <a:lnTo>
                    <a:pt x="3731735" y="812799"/>
                  </a:lnTo>
                  <a:lnTo>
                    <a:pt x="3731735" y="368299"/>
                  </a:lnTo>
                  <a:lnTo>
                    <a:pt x="3577024" y="215899"/>
                  </a:lnTo>
                  <a:lnTo>
                    <a:pt x="2944828" y="215899"/>
                  </a:lnTo>
                  <a:lnTo>
                    <a:pt x="2970158" y="190499"/>
                  </a:lnTo>
                  <a:close/>
                </a:path>
                <a:path w="4114800" h="4102100">
                  <a:moveTo>
                    <a:pt x="3236840" y="1765299"/>
                  </a:moveTo>
                  <a:lnTo>
                    <a:pt x="3278374" y="1765299"/>
                  </a:lnTo>
                  <a:lnTo>
                    <a:pt x="3293296" y="1777999"/>
                  </a:lnTo>
                  <a:lnTo>
                    <a:pt x="3302542" y="1803399"/>
                  </a:lnTo>
                  <a:lnTo>
                    <a:pt x="3305693" y="1816099"/>
                  </a:lnTo>
                  <a:lnTo>
                    <a:pt x="3302333" y="1841499"/>
                  </a:lnTo>
                  <a:lnTo>
                    <a:pt x="3336785" y="1854199"/>
                  </a:lnTo>
                  <a:lnTo>
                    <a:pt x="3293046" y="1854199"/>
                  </a:lnTo>
                  <a:lnTo>
                    <a:pt x="3278406" y="1866899"/>
                  </a:lnTo>
                  <a:lnTo>
                    <a:pt x="3223584" y="1866899"/>
                  </a:lnTo>
                  <a:lnTo>
                    <a:pt x="3207286" y="1854199"/>
                  </a:lnTo>
                  <a:lnTo>
                    <a:pt x="3198093" y="1828799"/>
                  </a:lnTo>
                  <a:lnTo>
                    <a:pt x="3196630" y="1803399"/>
                  </a:lnTo>
                  <a:lnTo>
                    <a:pt x="3203525" y="1790699"/>
                  </a:lnTo>
                  <a:lnTo>
                    <a:pt x="3217989" y="1777999"/>
                  </a:lnTo>
                  <a:lnTo>
                    <a:pt x="3236840" y="1765299"/>
                  </a:lnTo>
                  <a:close/>
                </a:path>
                <a:path w="4114800" h="4102100">
                  <a:moveTo>
                    <a:pt x="2891363" y="1612899"/>
                  </a:moveTo>
                  <a:lnTo>
                    <a:pt x="2949775" y="1612899"/>
                  </a:lnTo>
                  <a:lnTo>
                    <a:pt x="2955608" y="1625599"/>
                  </a:lnTo>
                  <a:lnTo>
                    <a:pt x="2957715" y="1638299"/>
                  </a:lnTo>
                  <a:lnTo>
                    <a:pt x="2954784" y="1650999"/>
                  </a:lnTo>
                  <a:lnTo>
                    <a:pt x="2946803" y="1663699"/>
                  </a:lnTo>
                  <a:lnTo>
                    <a:pt x="2934992" y="1676399"/>
                  </a:lnTo>
                  <a:lnTo>
                    <a:pt x="2906146" y="1676399"/>
                  </a:lnTo>
                  <a:lnTo>
                    <a:pt x="2894335" y="1663699"/>
                  </a:lnTo>
                  <a:lnTo>
                    <a:pt x="2886355" y="1650999"/>
                  </a:lnTo>
                  <a:lnTo>
                    <a:pt x="2883424" y="1638299"/>
                  </a:lnTo>
                  <a:lnTo>
                    <a:pt x="2885530" y="1625599"/>
                  </a:lnTo>
                  <a:lnTo>
                    <a:pt x="2891363" y="1612899"/>
                  </a:lnTo>
                  <a:close/>
                </a:path>
                <a:path w="4114800" h="4102100">
                  <a:moveTo>
                    <a:pt x="3533471" y="368299"/>
                  </a:moveTo>
                  <a:lnTo>
                    <a:pt x="3554764" y="380999"/>
                  </a:lnTo>
                  <a:lnTo>
                    <a:pt x="3572183" y="393699"/>
                  </a:lnTo>
                  <a:lnTo>
                    <a:pt x="3583944" y="406399"/>
                  </a:lnTo>
                  <a:lnTo>
                    <a:pt x="3588261" y="431799"/>
                  </a:lnTo>
                  <a:lnTo>
                    <a:pt x="3584782" y="444499"/>
                  </a:lnTo>
                  <a:lnTo>
                    <a:pt x="3575202" y="457199"/>
                  </a:lnTo>
                  <a:lnTo>
                    <a:pt x="3560798" y="469899"/>
                  </a:lnTo>
                  <a:lnTo>
                    <a:pt x="3542850" y="482599"/>
                  </a:lnTo>
                  <a:lnTo>
                    <a:pt x="3542850" y="761999"/>
                  </a:lnTo>
                  <a:lnTo>
                    <a:pt x="3539600" y="761999"/>
                  </a:lnTo>
                  <a:lnTo>
                    <a:pt x="2929855" y="1371599"/>
                  </a:lnTo>
                  <a:lnTo>
                    <a:pt x="2929855" y="1600199"/>
                  </a:lnTo>
                  <a:lnTo>
                    <a:pt x="2940947" y="1612899"/>
                  </a:lnTo>
                  <a:lnTo>
                    <a:pt x="2900191" y="1612899"/>
                  </a:lnTo>
                  <a:lnTo>
                    <a:pt x="2911283" y="1600199"/>
                  </a:lnTo>
                  <a:lnTo>
                    <a:pt x="2911283" y="1371599"/>
                  </a:lnTo>
                  <a:lnTo>
                    <a:pt x="2911004" y="1371599"/>
                  </a:lnTo>
                  <a:lnTo>
                    <a:pt x="2911747" y="1358899"/>
                  </a:lnTo>
                  <a:lnTo>
                    <a:pt x="3524184" y="749299"/>
                  </a:lnTo>
                  <a:lnTo>
                    <a:pt x="3524184" y="482599"/>
                  </a:lnTo>
                  <a:lnTo>
                    <a:pt x="3506183" y="469899"/>
                  </a:lnTo>
                  <a:lnTo>
                    <a:pt x="3491752" y="457199"/>
                  </a:lnTo>
                  <a:lnTo>
                    <a:pt x="3482161" y="444499"/>
                  </a:lnTo>
                  <a:lnTo>
                    <a:pt x="3478681" y="431799"/>
                  </a:lnTo>
                  <a:lnTo>
                    <a:pt x="3482998" y="406399"/>
                  </a:lnTo>
                  <a:lnTo>
                    <a:pt x="3494758" y="393699"/>
                  </a:lnTo>
                  <a:lnTo>
                    <a:pt x="3512177" y="380999"/>
                  </a:lnTo>
                  <a:lnTo>
                    <a:pt x="3533471" y="368299"/>
                  </a:lnTo>
                  <a:close/>
                </a:path>
                <a:path w="4114800" h="4102100">
                  <a:moveTo>
                    <a:pt x="3801634" y="1320799"/>
                  </a:moveTo>
                  <a:lnTo>
                    <a:pt x="3844221" y="1320799"/>
                  </a:lnTo>
                  <a:lnTo>
                    <a:pt x="3861640" y="1333499"/>
                  </a:lnTo>
                  <a:lnTo>
                    <a:pt x="3873401" y="1346199"/>
                  </a:lnTo>
                  <a:lnTo>
                    <a:pt x="3877717" y="1371599"/>
                  </a:lnTo>
                  <a:lnTo>
                    <a:pt x="3874225" y="1396999"/>
                  </a:lnTo>
                  <a:lnTo>
                    <a:pt x="3864612" y="1409699"/>
                  </a:lnTo>
                  <a:lnTo>
                    <a:pt x="3850176" y="1422399"/>
                  </a:lnTo>
                  <a:lnTo>
                    <a:pt x="3795640" y="1422399"/>
                  </a:lnTo>
                  <a:lnTo>
                    <a:pt x="3781209" y="1409699"/>
                  </a:lnTo>
                  <a:lnTo>
                    <a:pt x="3771617" y="1396999"/>
                  </a:lnTo>
                  <a:lnTo>
                    <a:pt x="3768138" y="1371599"/>
                  </a:lnTo>
                  <a:lnTo>
                    <a:pt x="3772455" y="1346199"/>
                  </a:lnTo>
                  <a:lnTo>
                    <a:pt x="3784215" y="1333499"/>
                  </a:lnTo>
                  <a:lnTo>
                    <a:pt x="3801634" y="1320799"/>
                  </a:lnTo>
                  <a:close/>
                </a:path>
                <a:path w="4114800" h="4102100">
                  <a:moveTo>
                    <a:pt x="3012447" y="380999"/>
                  </a:moveTo>
                  <a:lnTo>
                    <a:pt x="3035999" y="380999"/>
                  </a:lnTo>
                  <a:lnTo>
                    <a:pt x="2705311" y="711199"/>
                  </a:lnTo>
                  <a:lnTo>
                    <a:pt x="2246191" y="711199"/>
                  </a:lnTo>
                  <a:lnTo>
                    <a:pt x="2146084" y="888999"/>
                  </a:lnTo>
                  <a:lnTo>
                    <a:pt x="1414409" y="888999"/>
                  </a:lnTo>
                  <a:lnTo>
                    <a:pt x="1411174" y="901699"/>
                  </a:lnTo>
                  <a:lnTo>
                    <a:pt x="1405587" y="914399"/>
                  </a:lnTo>
                  <a:lnTo>
                    <a:pt x="1397772" y="927099"/>
                  </a:lnTo>
                  <a:lnTo>
                    <a:pt x="1387850" y="927099"/>
                  </a:lnTo>
                  <a:lnTo>
                    <a:pt x="1367184" y="939799"/>
                  </a:lnTo>
                  <a:lnTo>
                    <a:pt x="1346282" y="939799"/>
                  </a:lnTo>
                  <a:lnTo>
                    <a:pt x="1327453" y="927099"/>
                  </a:lnTo>
                  <a:lnTo>
                    <a:pt x="1313002" y="914399"/>
                  </a:lnTo>
                  <a:lnTo>
                    <a:pt x="1306394" y="888999"/>
                  </a:lnTo>
                  <a:lnTo>
                    <a:pt x="1306595" y="876299"/>
                  </a:lnTo>
                  <a:lnTo>
                    <a:pt x="2132712" y="876299"/>
                  </a:lnTo>
                  <a:lnTo>
                    <a:pt x="2232819" y="698499"/>
                  </a:lnTo>
                  <a:lnTo>
                    <a:pt x="2695281" y="698499"/>
                  </a:lnTo>
                  <a:lnTo>
                    <a:pt x="3012447" y="380999"/>
                  </a:lnTo>
                  <a:close/>
                </a:path>
                <a:path w="4114800" h="4102100">
                  <a:moveTo>
                    <a:pt x="632264" y="571499"/>
                  </a:moveTo>
                  <a:lnTo>
                    <a:pt x="681342" y="571499"/>
                  </a:lnTo>
                  <a:lnTo>
                    <a:pt x="689474" y="584199"/>
                  </a:lnTo>
                  <a:lnTo>
                    <a:pt x="694436" y="596899"/>
                  </a:lnTo>
                  <a:lnTo>
                    <a:pt x="1207416" y="596899"/>
                  </a:lnTo>
                  <a:lnTo>
                    <a:pt x="1341512" y="825499"/>
                  </a:lnTo>
                  <a:lnTo>
                    <a:pt x="1378785" y="825499"/>
                  </a:lnTo>
                  <a:lnTo>
                    <a:pt x="1395197" y="838199"/>
                  </a:lnTo>
                  <a:lnTo>
                    <a:pt x="1407909" y="850899"/>
                  </a:lnTo>
                  <a:lnTo>
                    <a:pt x="1411252" y="863599"/>
                  </a:lnTo>
                  <a:lnTo>
                    <a:pt x="1413481" y="863599"/>
                  </a:lnTo>
                  <a:lnTo>
                    <a:pt x="1414503" y="876299"/>
                  </a:lnTo>
                  <a:lnTo>
                    <a:pt x="1306595" y="876299"/>
                  </a:lnTo>
                  <a:lnTo>
                    <a:pt x="1313133" y="850899"/>
                  </a:lnTo>
                  <a:lnTo>
                    <a:pt x="1325539" y="838199"/>
                  </a:lnTo>
                  <a:lnTo>
                    <a:pt x="1194044" y="609599"/>
                  </a:lnTo>
                  <a:lnTo>
                    <a:pt x="621352" y="609599"/>
                  </a:lnTo>
                  <a:lnTo>
                    <a:pt x="624283" y="584199"/>
                  </a:lnTo>
                  <a:lnTo>
                    <a:pt x="632264" y="571499"/>
                  </a:lnTo>
                  <a:close/>
                </a:path>
                <a:path w="4114800" h="4102100">
                  <a:moveTo>
                    <a:pt x="3305783" y="660399"/>
                  </a:moveTo>
                  <a:lnTo>
                    <a:pt x="3360358" y="660399"/>
                  </a:lnTo>
                  <a:lnTo>
                    <a:pt x="3374790" y="673099"/>
                  </a:lnTo>
                  <a:lnTo>
                    <a:pt x="3384381" y="698499"/>
                  </a:lnTo>
                  <a:lnTo>
                    <a:pt x="3387860" y="711199"/>
                  </a:lnTo>
                  <a:lnTo>
                    <a:pt x="3383544" y="736599"/>
                  </a:lnTo>
                  <a:lnTo>
                    <a:pt x="3371783" y="749299"/>
                  </a:lnTo>
                  <a:lnTo>
                    <a:pt x="3354364" y="761999"/>
                  </a:lnTo>
                  <a:lnTo>
                    <a:pt x="3311777" y="761999"/>
                  </a:lnTo>
                  <a:lnTo>
                    <a:pt x="3294358" y="749299"/>
                  </a:lnTo>
                  <a:lnTo>
                    <a:pt x="3282598" y="736599"/>
                  </a:lnTo>
                  <a:lnTo>
                    <a:pt x="3278281" y="711199"/>
                  </a:lnTo>
                  <a:lnTo>
                    <a:pt x="3281760" y="698499"/>
                  </a:lnTo>
                  <a:lnTo>
                    <a:pt x="3291351" y="673099"/>
                  </a:lnTo>
                  <a:lnTo>
                    <a:pt x="3305783" y="660399"/>
                  </a:lnTo>
                  <a:close/>
                </a:path>
                <a:path w="4114800" h="4102100">
                  <a:moveTo>
                    <a:pt x="3025134" y="368299"/>
                  </a:moveTo>
                  <a:lnTo>
                    <a:pt x="3342357" y="368299"/>
                  </a:lnTo>
                  <a:lnTo>
                    <a:pt x="3342357" y="660399"/>
                  </a:lnTo>
                  <a:lnTo>
                    <a:pt x="3323784" y="660399"/>
                  </a:lnTo>
                  <a:lnTo>
                    <a:pt x="3323784" y="380999"/>
                  </a:lnTo>
                  <a:lnTo>
                    <a:pt x="3012447" y="380999"/>
                  </a:lnTo>
                  <a:lnTo>
                    <a:pt x="3025134" y="368299"/>
                  </a:lnTo>
                  <a:close/>
                </a:path>
                <a:path w="4114800" h="4102100">
                  <a:moveTo>
                    <a:pt x="3893848" y="622299"/>
                  </a:moveTo>
                  <a:lnTo>
                    <a:pt x="3936435" y="622299"/>
                  </a:lnTo>
                  <a:lnTo>
                    <a:pt x="3915142" y="634999"/>
                  </a:lnTo>
                  <a:lnTo>
                    <a:pt x="3893848" y="622299"/>
                  </a:lnTo>
                  <a:close/>
                </a:path>
                <a:path w="4114800" h="4102100">
                  <a:moveTo>
                    <a:pt x="621352" y="609599"/>
                  </a:moveTo>
                  <a:lnTo>
                    <a:pt x="694436" y="609599"/>
                  </a:lnTo>
                  <a:lnTo>
                    <a:pt x="689526" y="622299"/>
                  </a:lnTo>
                  <a:lnTo>
                    <a:pt x="681412" y="634999"/>
                  </a:lnTo>
                  <a:lnTo>
                    <a:pt x="632264" y="634999"/>
                  </a:lnTo>
                  <a:lnTo>
                    <a:pt x="624283" y="622299"/>
                  </a:lnTo>
                  <a:lnTo>
                    <a:pt x="621352" y="609599"/>
                  </a:lnTo>
                  <a:close/>
                </a:path>
                <a:path w="4114800" h="4102100">
                  <a:moveTo>
                    <a:pt x="2604368" y="38099"/>
                  </a:moveTo>
                  <a:lnTo>
                    <a:pt x="3721706" y="38099"/>
                  </a:lnTo>
                  <a:lnTo>
                    <a:pt x="3921271" y="241299"/>
                  </a:lnTo>
                  <a:lnTo>
                    <a:pt x="3924428" y="241299"/>
                  </a:lnTo>
                  <a:lnTo>
                    <a:pt x="3924428" y="520699"/>
                  </a:lnTo>
                  <a:lnTo>
                    <a:pt x="3942429" y="533399"/>
                  </a:lnTo>
                  <a:lnTo>
                    <a:pt x="3956861" y="546099"/>
                  </a:lnTo>
                  <a:lnTo>
                    <a:pt x="3966452" y="558799"/>
                  </a:lnTo>
                  <a:lnTo>
                    <a:pt x="3969931" y="571499"/>
                  </a:lnTo>
                  <a:lnTo>
                    <a:pt x="3965615" y="596899"/>
                  </a:lnTo>
                  <a:lnTo>
                    <a:pt x="3953854" y="622299"/>
                  </a:lnTo>
                  <a:lnTo>
                    <a:pt x="3876429" y="622299"/>
                  </a:lnTo>
                  <a:lnTo>
                    <a:pt x="3864669" y="596899"/>
                  </a:lnTo>
                  <a:lnTo>
                    <a:pt x="3860352" y="571499"/>
                  </a:lnTo>
                  <a:lnTo>
                    <a:pt x="3863831" y="558799"/>
                  </a:lnTo>
                  <a:lnTo>
                    <a:pt x="3873422" y="546099"/>
                  </a:lnTo>
                  <a:lnTo>
                    <a:pt x="3887854" y="533399"/>
                  </a:lnTo>
                  <a:lnTo>
                    <a:pt x="3905855" y="520699"/>
                  </a:lnTo>
                  <a:lnTo>
                    <a:pt x="3905855" y="241299"/>
                  </a:lnTo>
                  <a:lnTo>
                    <a:pt x="3713534" y="50799"/>
                  </a:lnTo>
                  <a:lnTo>
                    <a:pt x="2591845" y="50799"/>
                  </a:lnTo>
                  <a:lnTo>
                    <a:pt x="2604368" y="38099"/>
                  </a:lnTo>
                  <a:close/>
                </a:path>
                <a:path w="4114800" h="4102100">
                  <a:moveTo>
                    <a:pt x="2944828" y="215899"/>
                  </a:moveTo>
                  <a:lnTo>
                    <a:pt x="2980281" y="215899"/>
                  </a:lnTo>
                  <a:lnTo>
                    <a:pt x="2649778" y="546099"/>
                  </a:lnTo>
                  <a:lnTo>
                    <a:pt x="1907610" y="546099"/>
                  </a:lnTo>
                  <a:lnTo>
                    <a:pt x="1901084" y="558799"/>
                  </a:lnTo>
                  <a:lnTo>
                    <a:pt x="1889048" y="571499"/>
                  </a:lnTo>
                  <a:lnTo>
                    <a:pt x="1872781" y="584199"/>
                  </a:lnTo>
                  <a:lnTo>
                    <a:pt x="1832269" y="584199"/>
                  </a:lnTo>
                  <a:lnTo>
                    <a:pt x="1814850" y="571499"/>
                  </a:lnTo>
                  <a:lnTo>
                    <a:pt x="1803090" y="558799"/>
                  </a:lnTo>
                  <a:lnTo>
                    <a:pt x="1798773" y="533399"/>
                  </a:lnTo>
                  <a:lnTo>
                    <a:pt x="1800931" y="520699"/>
                  </a:lnTo>
                  <a:lnTo>
                    <a:pt x="2640863" y="520699"/>
                  </a:lnTo>
                  <a:lnTo>
                    <a:pt x="2944828" y="215899"/>
                  </a:lnTo>
                  <a:close/>
                </a:path>
                <a:path w="4114800" h="4102100">
                  <a:moveTo>
                    <a:pt x="1832269" y="482599"/>
                  </a:moveTo>
                  <a:lnTo>
                    <a:pt x="1872780" y="482599"/>
                  </a:lnTo>
                  <a:lnTo>
                    <a:pt x="1889037" y="495299"/>
                  </a:lnTo>
                  <a:lnTo>
                    <a:pt x="1901045" y="507999"/>
                  </a:lnTo>
                  <a:lnTo>
                    <a:pt x="1907517" y="520699"/>
                  </a:lnTo>
                  <a:lnTo>
                    <a:pt x="1800931" y="520699"/>
                  </a:lnTo>
                  <a:lnTo>
                    <a:pt x="1803090" y="507999"/>
                  </a:lnTo>
                  <a:lnTo>
                    <a:pt x="1814850" y="495299"/>
                  </a:lnTo>
                  <a:lnTo>
                    <a:pt x="1832269" y="482599"/>
                  </a:lnTo>
                  <a:close/>
                </a:path>
                <a:path w="4114800" h="4102100">
                  <a:moveTo>
                    <a:pt x="2591845" y="50799"/>
                  </a:moveTo>
                  <a:lnTo>
                    <a:pt x="2615233" y="50799"/>
                  </a:lnTo>
                  <a:lnTo>
                    <a:pt x="2276186" y="393699"/>
                  </a:lnTo>
                  <a:lnTo>
                    <a:pt x="1298980" y="393699"/>
                  </a:lnTo>
                  <a:lnTo>
                    <a:pt x="1294070" y="406399"/>
                  </a:lnTo>
                  <a:lnTo>
                    <a:pt x="1285956" y="419099"/>
                  </a:lnTo>
                  <a:lnTo>
                    <a:pt x="1236807" y="419099"/>
                  </a:lnTo>
                  <a:lnTo>
                    <a:pt x="1228827" y="406399"/>
                  </a:lnTo>
                  <a:lnTo>
                    <a:pt x="1225896" y="380999"/>
                  </a:lnTo>
                  <a:lnTo>
                    <a:pt x="2266250" y="380999"/>
                  </a:lnTo>
                  <a:lnTo>
                    <a:pt x="2591845" y="50799"/>
                  </a:lnTo>
                  <a:close/>
                </a:path>
                <a:path w="4114800" h="4102100">
                  <a:moveTo>
                    <a:pt x="1236807" y="355599"/>
                  </a:moveTo>
                  <a:lnTo>
                    <a:pt x="1285886" y="355599"/>
                  </a:lnTo>
                  <a:lnTo>
                    <a:pt x="1294017" y="368299"/>
                  </a:lnTo>
                  <a:lnTo>
                    <a:pt x="1298980" y="380999"/>
                  </a:lnTo>
                  <a:lnTo>
                    <a:pt x="1225896" y="380999"/>
                  </a:lnTo>
                  <a:lnTo>
                    <a:pt x="1228827" y="368299"/>
                  </a:lnTo>
                  <a:lnTo>
                    <a:pt x="1236807" y="355599"/>
                  </a:lnTo>
                  <a:close/>
                </a:path>
                <a:path w="4114800" h="4102100">
                  <a:moveTo>
                    <a:pt x="2165218" y="165099"/>
                  </a:moveTo>
                  <a:lnTo>
                    <a:pt x="2205730" y="165099"/>
                  </a:lnTo>
                  <a:lnTo>
                    <a:pt x="2223149" y="177799"/>
                  </a:lnTo>
                  <a:lnTo>
                    <a:pt x="2234910" y="190499"/>
                  </a:lnTo>
                  <a:lnTo>
                    <a:pt x="2239227" y="215899"/>
                  </a:lnTo>
                  <a:lnTo>
                    <a:pt x="2234910" y="241299"/>
                  </a:lnTo>
                  <a:lnTo>
                    <a:pt x="2223149" y="253999"/>
                  </a:lnTo>
                  <a:lnTo>
                    <a:pt x="2205730" y="266699"/>
                  </a:lnTo>
                  <a:lnTo>
                    <a:pt x="2165179" y="266699"/>
                  </a:lnTo>
                  <a:lnTo>
                    <a:pt x="2148916" y="253999"/>
                  </a:lnTo>
                  <a:lnTo>
                    <a:pt x="2136902" y="241299"/>
                  </a:lnTo>
                  <a:lnTo>
                    <a:pt x="2130390" y="228599"/>
                  </a:lnTo>
                  <a:lnTo>
                    <a:pt x="2931" y="228599"/>
                  </a:lnTo>
                  <a:lnTo>
                    <a:pt x="0" y="215899"/>
                  </a:lnTo>
                  <a:lnTo>
                    <a:pt x="2931" y="203199"/>
                  </a:lnTo>
                  <a:lnTo>
                    <a:pt x="2130390" y="203199"/>
                  </a:lnTo>
                  <a:lnTo>
                    <a:pt x="2136915" y="190499"/>
                  </a:lnTo>
                  <a:lnTo>
                    <a:pt x="2148951" y="177799"/>
                  </a:lnTo>
                  <a:lnTo>
                    <a:pt x="2165218" y="165099"/>
                  </a:lnTo>
                  <a:close/>
                </a:path>
                <a:path w="4114800" h="4102100">
                  <a:moveTo>
                    <a:pt x="2931" y="228599"/>
                  </a:moveTo>
                  <a:lnTo>
                    <a:pt x="73083" y="228599"/>
                  </a:lnTo>
                  <a:lnTo>
                    <a:pt x="68173" y="241299"/>
                  </a:lnTo>
                  <a:lnTo>
                    <a:pt x="60059" y="241299"/>
                  </a:lnTo>
                  <a:lnTo>
                    <a:pt x="49473" y="253999"/>
                  </a:lnTo>
                  <a:lnTo>
                    <a:pt x="22722" y="253999"/>
                  </a:lnTo>
                  <a:lnTo>
                    <a:pt x="10911" y="241299"/>
                  </a:lnTo>
                  <a:lnTo>
                    <a:pt x="2931" y="228599"/>
                  </a:lnTo>
                  <a:close/>
                </a:path>
                <a:path w="4114800" h="4102100">
                  <a:moveTo>
                    <a:pt x="22722" y="177799"/>
                  </a:moveTo>
                  <a:lnTo>
                    <a:pt x="49421" y="177799"/>
                  </a:lnTo>
                  <a:lnTo>
                    <a:pt x="59990" y="190499"/>
                  </a:lnTo>
                  <a:lnTo>
                    <a:pt x="68121" y="190499"/>
                  </a:lnTo>
                  <a:lnTo>
                    <a:pt x="73083" y="203199"/>
                  </a:lnTo>
                  <a:lnTo>
                    <a:pt x="2931" y="203199"/>
                  </a:lnTo>
                  <a:lnTo>
                    <a:pt x="10911" y="190499"/>
                  </a:lnTo>
                  <a:lnTo>
                    <a:pt x="22722" y="177799"/>
                  </a:lnTo>
                  <a:close/>
                </a:path>
                <a:path w="4114800" h="4102100">
                  <a:moveTo>
                    <a:pt x="4038716" y="0"/>
                  </a:moveTo>
                  <a:lnTo>
                    <a:pt x="4081303" y="0"/>
                  </a:lnTo>
                  <a:lnTo>
                    <a:pt x="4098722" y="12699"/>
                  </a:lnTo>
                  <a:lnTo>
                    <a:pt x="4110482" y="25399"/>
                  </a:lnTo>
                  <a:lnTo>
                    <a:pt x="4114799" y="50799"/>
                  </a:lnTo>
                  <a:lnTo>
                    <a:pt x="4111321" y="63499"/>
                  </a:lnTo>
                  <a:lnTo>
                    <a:pt x="4101740" y="88899"/>
                  </a:lnTo>
                  <a:lnTo>
                    <a:pt x="4087336" y="101599"/>
                  </a:lnTo>
                  <a:lnTo>
                    <a:pt x="4032722" y="101599"/>
                  </a:lnTo>
                  <a:lnTo>
                    <a:pt x="4018290" y="88899"/>
                  </a:lnTo>
                  <a:lnTo>
                    <a:pt x="4008699" y="63499"/>
                  </a:lnTo>
                  <a:lnTo>
                    <a:pt x="4005219" y="50799"/>
                  </a:lnTo>
                  <a:lnTo>
                    <a:pt x="4009536" y="25399"/>
                  </a:lnTo>
                  <a:lnTo>
                    <a:pt x="4021296" y="12699"/>
                  </a:lnTo>
                  <a:lnTo>
                    <a:pt x="4038716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19064" y="1052435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5" h="598805">
                  <a:moveTo>
                    <a:pt x="1328597" y="154698"/>
                  </a:moveTo>
                  <a:lnTo>
                    <a:pt x="566191" y="154698"/>
                  </a:lnTo>
                  <a:lnTo>
                    <a:pt x="566191" y="299364"/>
                  </a:lnTo>
                  <a:lnTo>
                    <a:pt x="561886" y="347332"/>
                  </a:lnTo>
                  <a:lnTo>
                    <a:pt x="549465" y="392506"/>
                  </a:lnTo>
                  <a:lnTo>
                    <a:pt x="529678" y="434124"/>
                  </a:lnTo>
                  <a:lnTo>
                    <a:pt x="503313" y="471424"/>
                  </a:lnTo>
                  <a:lnTo>
                    <a:pt x="471119" y="503656"/>
                  </a:lnTo>
                  <a:lnTo>
                    <a:pt x="433832" y="530034"/>
                  </a:lnTo>
                  <a:lnTo>
                    <a:pt x="392252" y="549833"/>
                  </a:lnTo>
                  <a:lnTo>
                    <a:pt x="347103" y="562254"/>
                  </a:lnTo>
                  <a:lnTo>
                    <a:pt x="299173" y="566572"/>
                  </a:lnTo>
                  <a:lnTo>
                    <a:pt x="251231" y="562254"/>
                  </a:lnTo>
                  <a:lnTo>
                    <a:pt x="206095" y="549833"/>
                  </a:lnTo>
                  <a:lnTo>
                    <a:pt x="164503" y="530034"/>
                  </a:lnTo>
                  <a:lnTo>
                    <a:pt x="127228" y="503656"/>
                  </a:lnTo>
                  <a:lnTo>
                    <a:pt x="95021" y="471424"/>
                  </a:lnTo>
                  <a:lnTo>
                    <a:pt x="68656" y="434124"/>
                  </a:lnTo>
                  <a:lnTo>
                    <a:pt x="48882" y="392506"/>
                  </a:lnTo>
                  <a:lnTo>
                    <a:pt x="36449" y="347332"/>
                  </a:lnTo>
                  <a:lnTo>
                    <a:pt x="32143" y="299364"/>
                  </a:lnTo>
                  <a:lnTo>
                    <a:pt x="36449" y="251396"/>
                  </a:lnTo>
                  <a:lnTo>
                    <a:pt x="48882" y="206222"/>
                  </a:lnTo>
                  <a:lnTo>
                    <a:pt x="68656" y="164604"/>
                  </a:lnTo>
                  <a:lnTo>
                    <a:pt x="95021" y="127304"/>
                  </a:lnTo>
                  <a:lnTo>
                    <a:pt x="127228" y="95084"/>
                  </a:lnTo>
                  <a:lnTo>
                    <a:pt x="164503" y="68694"/>
                  </a:lnTo>
                  <a:lnTo>
                    <a:pt x="206095" y="48907"/>
                  </a:lnTo>
                  <a:lnTo>
                    <a:pt x="251231" y="36474"/>
                  </a:lnTo>
                  <a:lnTo>
                    <a:pt x="299173" y="32169"/>
                  </a:lnTo>
                  <a:lnTo>
                    <a:pt x="347103" y="36474"/>
                  </a:lnTo>
                  <a:lnTo>
                    <a:pt x="392252" y="48907"/>
                  </a:lnTo>
                  <a:lnTo>
                    <a:pt x="433832" y="68694"/>
                  </a:lnTo>
                  <a:lnTo>
                    <a:pt x="471119" y="95084"/>
                  </a:lnTo>
                  <a:lnTo>
                    <a:pt x="503313" y="127304"/>
                  </a:lnTo>
                  <a:lnTo>
                    <a:pt x="529678" y="164604"/>
                  </a:lnTo>
                  <a:lnTo>
                    <a:pt x="549465" y="206222"/>
                  </a:lnTo>
                  <a:lnTo>
                    <a:pt x="561886" y="251396"/>
                  </a:lnTo>
                  <a:lnTo>
                    <a:pt x="566191" y="299364"/>
                  </a:lnTo>
                  <a:lnTo>
                    <a:pt x="566191" y="154698"/>
                  </a:lnTo>
                  <a:lnTo>
                    <a:pt x="561086" y="154698"/>
                  </a:lnTo>
                  <a:lnTo>
                    <a:pt x="561086" y="155778"/>
                  </a:lnTo>
                  <a:lnTo>
                    <a:pt x="540537" y="122682"/>
                  </a:lnTo>
                  <a:lnTo>
                    <a:pt x="510616" y="87782"/>
                  </a:lnTo>
                  <a:lnTo>
                    <a:pt x="475742" y="57835"/>
                  </a:lnTo>
                  <a:lnTo>
                    <a:pt x="436537" y="33464"/>
                  </a:lnTo>
                  <a:lnTo>
                    <a:pt x="433476" y="32169"/>
                  </a:lnTo>
                  <a:lnTo>
                    <a:pt x="393623" y="15278"/>
                  </a:lnTo>
                  <a:lnTo>
                    <a:pt x="347624" y="3924"/>
                  </a:lnTo>
                  <a:lnTo>
                    <a:pt x="299173" y="0"/>
                  </a:lnTo>
                  <a:lnTo>
                    <a:pt x="250710" y="3924"/>
                  </a:lnTo>
                  <a:lnTo>
                    <a:pt x="204711" y="15278"/>
                  </a:lnTo>
                  <a:lnTo>
                    <a:pt x="161798" y="33464"/>
                  </a:lnTo>
                  <a:lnTo>
                    <a:pt x="122605" y="57835"/>
                  </a:lnTo>
                  <a:lnTo>
                    <a:pt x="87718" y="87782"/>
                  </a:lnTo>
                  <a:lnTo>
                    <a:pt x="57797" y="122682"/>
                  </a:lnTo>
                  <a:lnTo>
                    <a:pt x="33439" y="161912"/>
                  </a:lnTo>
                  <a:lnTo>
                    <a:pt x="15278" y="204851"/>
                  </a:lnTo>
                  <a:lnTo>
                    <a:pt x="3924" y="250875"/>
                  </a:lnTo>
                  <a:lnTo>
                    <a:pt x="0" y="299364"/>
                  </a:lnTo>
                  <a:lnTo>
                    <a:pt x="3924" y="347865"/>
                  </a:lnTo>
                  <a:lnTo>
                    <a:pt x="15278" y="393890"/>
                  </a:lnTo>
                  <a:lnTo>
                    <a:pt x="33439" y="436829"/>
                  </a:lnTo>
                  <a:lnTo>
                    <a:pt x="57797" y="476059"/>
                  </a:lnTo>
                  <a:lnTo>
                    <a:pt x="87718" y="510959"/>
                  </a:lnTo>
                  <a:lnTo>
                    <a:pt x="122605" y="540905"/>
                  </a:lnTo>
                  <a:lnTo>
                    <a:pt x="161798" y="565277"/>
                  </a:lnTo>
                  <a:lnTo>
                    <a:pt x="204711" y="583450"/>
                  </a:lnTo>
                  <a:lnTo>
                    <a:pt x="250710" y="594817"/>
                  </a:lnTo>
                  <a:lnTo>
                    <a:pt x="299173" y="598741"/>
                  </a:lnTo>
                  <a:lnTo>
                    <a:pt x="347624" y="594817"/>
                  </a:lnTo>
                  <a:lnTo>
                    <a:pt x="393623" y="583450"/>
                  </a:lnTo>
                  <a:lnTo>
                    <a:pt x="433476" y="566572"/>
                  </a:lnTo>
                  <a:lnTo>
                    <a:pt x="436537" y="565277"/>
                  </a:lnTo>
                  <a:lnTo>
                    <a:pt x="475742" y="540905"/>
                  </a:lnTo>
                  <a:lnTo>
                    <a:pt x="510616" y="510959"/>
                  </a:lnTo>
                  <a:lnTo>
                    <a:pt x="540537" y="476059"/>
                  </a:lnTo>
                  <a:lnTo>
                    <a:pt x="564896" y="436829"/>
                  </a:lnTo>
                  <a:lnTo>
                    <a:pt x="583057" y="393890"/>
                  </a:lnTo>
                  <a:lnTo>
                    <a:pt x="594423" y="347865"/>
                  </a:lnTo>
                  <a:lnTo>
                    <a:pt x="594461" y="347332"/>
                  </a:lnTo>
                  <a:lnTo>
                    <a:pt x="598347" y="299364"/>
                  </a:lnTo>
                  <a:lnTo>
                    <a:pt x="594423" y="250875"/>
                  </a:lnTo>
                  <a:lnTo>
                    <a:pt x="583057" y="204851"/>
                  </a:lnTo>
                  <a:lnTo>
                    <a:pt x="570001" y="174002"/>
                  </a:lnTo>
                  <a:lnTo>
                    <a:pt x="1328597" y="174002"/>
                  </a:lnTo>
                  <a:lnTo>
                    <a:pt x="1328597" y="1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5804" y="1176857"/>
              <a:ext cx="79792" cy="798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794425" y="1403045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765067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765067" y="0"/>
                  </a:lnTo>
                  <a:lnTo>
                    <a:pt x="765067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571" y="1372773"/>
              <a:ext cx="79792" cy="798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795582" y="132892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80" h="19684">
                  <a:moveTo>
                    <a:pt x="817726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817726" y="0"/>
                  </a:lnTo>
                  <a:lnTo>
                    <a:pt x="817726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1419" y="1298621"/>
              <a:ext cx="79792" cy="798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20323" y="1535425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4" h="19684">
                  <a:moveTo>
                    <a:pt x="994445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994445" y="0"/>
                  </a:lnTo>
                  <a:lnTo>
                    <a:pt x="994445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2879" y="1505153"/>
              <a:ext cx="79792" cy="798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695504" y="113828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5" h="19684">
                  <a:moveTo>
                    <a:pt x="1671330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1671330" y="0"/>
                  </a:lnTo>
                  <a:lnTo>
                    <a:pt x="167133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24945" y="1108013"/>
              <a:ext cx="79792" cy="798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381675" y="89025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272151" y="11373"/>
                  </a:moveTo>
                  <a:lnTo>
                    <a:pt x="11366" y="272335"/>
                  </a:lnTo>
                  <a:lnTo>
                    <a:pt x="0" y="260961"/>
                  </a:lnTo>
                  <a:lnTo>
                    <a:pt x="260785" y="0"/>
                  </a:lnTo>
                  <a:lnTo>
                    <a:pt x="27215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3734" y="863874"/>
              <a:ext cx="66482" cy="665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734047" y="858189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5" h="698500">
                  <a:moveTo>
                    <a:pt x="290347" y="418922"/>
                  </a:moveTo>
                  <a:lnTo>
                    <a:pt x="278980" y="407543"/>
                  </a:lnTo>
                  <a:lnTo>
                    <a:pt x="0" y="686701"/>
                  </a:lnTo>
                  <a:lnTo>
                    <a:pt x="11366" y="698080"/>
                  </a:lnTo>
                  <a:lnTo>
                    <a:pt x="290347" y="418922"/>
                  </a:lnTo>
                  <a:close/>
                </a:path>
                <a:path w="1377315" h="698500">
                  <a:moveTo>
                    <a:pt x="1286459" y="115036"/>
                  </a:moveTo>
                  <a:lnTo>
                    <a:pt x="1284884" y="107276"/>
                  </a:lnTo>
                  <a:lnTo>
                    <a:pt x="1280617" y="100939"/>
                  </a:lnTo>
                  <a:lnTo>
                    <a:pt x="1274279" y="96659"/>
                  </a:lnTo>
                  <a:lnTo>
                    <a:pt x="1266520" y="95097"/>
                  </a:lnTo>
                  <a:lnTo>
                    <a:pt x="1258773" y="96659"/>
                  </a:lnTo>
                  <a:lnTo>
                    <a:pt x="1252435" y="100939"/>
                  </a:lnTo>
                  <a:lnTo>
                    <a:pt x="1248156" y="107276"/>
                  </a:lnTo>
                  <a:lnTo>
                    <a:pt x="1247559" y="110185"/>
                  </a:lnTo>
                  <a:lnTo>
                    <a:pt x="836701" y="110185"/>
                  </a:lnTo>
                  <a:lnTo>
                    <a:pt x="836701" y="119837"/>
                  </a:lnTo>
                  <a:lnTo>
                    <a:pt x="1247559" y="119837"/>
                  </a:lnTo>
                  <a:lnTo>
                    <a:pt x="1248156" y="122796"/>
                  </a:lnTo>
                  <a:lnTo>
                    <a:pt x="1252435" y="129133"/>
                  </a:lnTo>
                  <a:lnTo>
                    <a:pt x="1258773" y="133413"/>
                  </a:lnTo>
                  <a:lnTo>
                    <a:pt x="1266520" y="134988"/>
                  </a:lnTo>
                  <a:lnTo>
                    <a:pt x="1274292" y="133413"/>
                  </a:lnTo>
                  <a:lnTo>
                    <a:pt x="1280629" y="129133"/>
                  </a:lnTo>
                  <a:lnTo>
                    <a:pt x="1284897" y="122796"/>
                  </a:lnTo>
                  <a:lnTo>
                    <a:pt x="1286459" y="115036"/>
                  </a:lnTo>
                  <a:close/>
                </a:path>
                <a:path w="1377315" h="698500">
                  <a:moveTo>
                    <a:pt x="1350048" y="205054"/>
                  </a:moveTo>
                  <a:lnTo>
                    <a:pt x="1348473" y="197294"/>
                  </a:lnTo>
                  <a:lnTo>
                    <a:pt x="1344206" y="190944"/>
                  </a:lnTo>
                  <a:lnTo>
                    <a:pt x="1337868" y="186677"/>
                  </a:lnTo>
                  <a:lnTo>
                    <a:pt x="1330109" y="185102"/>
                  </a:lnTo>
                  <a:lnTo>
                    <a:pt x="1322362" y="186677"/>
                  </a:lnTo>
                  <a:lnTo>
                    <a:pt x="1316024" y="190944"/>
                  </a:lnTo>
                  <a:lnTo>
                    <a:pt x="1311744" y="197294"/>
                  </a:lnTo>
                  <a:lnTo>
                    <a:pt x="1311148" y="200228"/>
                  </a:lnTo>
                  <a:lnTo>
                    <a:pt x="762596" y="200228"/>
                  </a:lnTo>
                  <a:lnTo>
                    <a:pt x="762596" y="209880"/>
                  </a:lnTo>
                  <a:lnTo>
                    <a:pt x="1311148" y="209880"/>
                  </a:lnTo>
                  <a:lnTo>
                    <a:pt x="1311744" y="212801"/>
                  </a:lnTo>
                  <a:lnTo>
                    <a:pt x="1316024" y="219151"/>
                  </a:lnTo>
                  <a:lnTo>
                    <a:pt x="1322362" y="223431"/>
                  </a:lnTo>
                  <a:lnTo>
                    <a:pt x="1330109" y="224993"/>
                  </a:lnTo>
                  <a:lnTo>
                    <a:pt x="1337881" y="223431"/>
                  </a:lnTo>
                  <a:lnTo>
                    <a:pt x="1344218" y="219151"/>
                  </a:lnTo>
                  <a:lnTo>
                    <a:pt x="1348486" y="212801"/>
                  </a:lnTo>
                  <a:lnTo>
                    <a:pt x="1350048" y="205054"/>
                  </a:lnTo>
                  <a:close/>
                </a:path>
                <a:path w="1377315" h="698500">
                  <a:moveTo>
                    <a:pt x="1377175" y="19939"/>
                  </a:moveTo>
                  <a:lnTo>
                    <a:pt x="1375613" y="12179"/>
                  </a:lnTo>
                  <a:lnTo>
                    <a:pt x="1371333" y="5842"/>
                  </a:lnTo>
                  <a:lnTo>
                    <a:pt x="1364996" y="1562"/>
                  </a:lnTo>
                  <a:lnTo>
                    <a:pt x="1357249" y="0"/>
                  </a:lnTo>
                  <a:lnTo>
                    <a:pt x="1349489" y="1562"/>
                  </a:lnTo>
                  <a:lnTo>
                    <a:pt x="1343152" y="5842"/>
                  </a:lnTo>
                  <a:lnTo>
                    <a:pt x="1338884" y="12179"/>
                  </a:lnTo>
                  <a:lnTo>
                    <a:pt x="1338287" y="15113"/>
                  </a:lnTo>
                  <a:lnTo>
                    <a:pt x="922947" y="15113"/>
                  </a:lnTo>
                  <a:lnTo>
                    <a:pt x="922947" y="24765"/>
                  </a:lnTo>
                  <a:lnTo>
                    <a:pt x="1338287" y="24765"/>
                  </a:lnTo>
                  <a:lnTo>
                    <a:pt x="1338884" y="27698"/>
                  </a:lnTo>
                  <a:lnTo>
                    <a:pt x="1343152" y="34036"/>
                  </a:lnTo>
                  <a:lnTo>
                    <a:pt x="1349489" y="38315"/>
                  </a:lnTo>
                  <a:lnTo>
                    <a:pt x="1357249" y="39890"/>
                  </a:lnTo>
                  <a:lnTo>
                    <a:pt x="1365008" y="38315"/>
                  </a:lnTo>
                  <a:lnTo>
                    <a:pt x="1371346" y="34036"/>
                  </a:lnTo>
                  <a:lnTo>
                    <a:pt x="1375613" y="27698"/>
                  </a:lnTo>
                  <a:lnTo>
                    <a:pt x="1377175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84333" y="1239331"/>
              <a:ext cx="66482" cy="665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580826" y="1405371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339712" y="328567"/>
                  </a:moveTo>
                  <a:lnTo>
                    <a:pt x="328345" y="339941"/>
                  </a:lnTo>
                  <a:lnTo>
                    <a:pt x="0" y="11373"/>
                  </a:lnTo>
                  <a:lnTo>
                    <a:pt x="11366" y="0"/>
                  </a:lnTo>
                  <a:lnTo>
                    <a:pt x="339712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80462" y="1705219"/>
              <a:ext cx="66482" cy="665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570252" y="93919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359" y="11373"/>
                  </a:moveTo>
                  <a:lnTo>
                    <a:pt x="11366" y="288554"/>
                  </a:lnTo>
                  <a:lnTo>
                    <a:pt x="0" y="277180"/>
                  </a:lnTo>
                  <a:lnTo>
                    <a:pt x="276993" y="0"/>
                  </a:lnTo>
                  <a:lnTo>
                    <a:pt x="288359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18544" y="912805"/>
              <a:ext cx="66482" cy="665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633314" y="102516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322571" y="11373"/>
                  </a:moveTo>
                  <a:lnTo>
                    <a:pt x="11366" y="322789"/>
                  </a:lnTo>
                  <a:lnTo>
                    <a:pt x="0" y="311415"/>
                  </a:lnTo>
                  <a:lnTo>
                    <a:pt x="311205" y="0"/>
                  </a:lnTo>
                  <a:lnTo>
                    <a:pt x="32257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5793" y="998731"/>
              <a:ext cx="66482" cy="6652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856373" y="91621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314452" y="422363"/>
                  </a:moveTo>
                  <a:lnTo>
                    <a:pt x="312877" y="414604"/>
                  </a:lnTo>
                  <a:lnTo>
                    <a:pt x="308610" y="408266"/>
                  </a:lnTo>
                  <a:lnTo>
                    <a:pt x="302272" y="403987"/>
                  </a:lnTo>
                  <a:lnTo>
                    <a:pt x="294513" y="402424"/>
                  </a:lnTo>
                  <a:lnTo>
                    <a:pt x="286766" y="403987"/>
                  </a:lnTo>
                  <a:lnTo>
                    <a:pt x="280428" y="408266"/>
                  </a:lnTo>
                  <a:lnTo>
                    <a:pt x="276148" y="414604"/>
                  </a:lnTo>
                  <a:lnTo>
                    <a:pt x="275551" y="417537"/>
                  </a:lnTo>
                  <a:lnTo>
                    <a:pt x="89954" y="417537"/>
                  </a:lnTo>
                  <a:lnTo>
                    <a:pt x="89954" y="427189"/>
                  </a:lnTo>
                  <a:lnTo>
                    <a:pt x="275551" y="427189"/>
                  </a:lnTo>
                  <a:lnTo>
                    <a:pt x="276148" y="430123"/>
                  </a:lnTo>
                  <a:lnTo>
                    <a:pt x="280428" y="436460"/>
                  </a:lnTo>
                  <a:lnTo>
                    <a:pt x="286766" y="440740"/>
                  </a:lnTo>
                  <a:lnTo>
                    <a:pt x="294513" y="442315"/>
                  </a:lnTo>
                  <a:lnTo>
                    <a:pt x="302285" y="440740"/>
                  </a:lnTo>
                  <a:lnTo>
                    <a:pt x="308610" y="436460"/>
                  </a:lnTo>
                  <a:lnTo>
                    <a:pt x="312877" y="430123"/>
                  </a:lnTo>
                  <a:lnTo>
                    <a:pt x="314452" y="422363"/>
                  </a:lnTo>
                  <a:close/>
                </a:path>
                <a:path w="615950" h="866139">
                  <a:moveTo>
                    <a:pt x="326275" y="19951"/>
                  </a:moveTo>
                  <a:lnTo>
                    <a:pt x="324713" y="12192"/>
                  </a:lnTo>
                  <a:lnTo>
                    <a:pt x="320433" y="5854"/>
                  </a:lnTo>
                  <a:lnTo>
                    <a:pt x="314096" y="1574"/>
                  </a:lnTo>
                  <a:lnTo>
                    <a:pt x="306349" y="0"/>
                  </a:lnTo>
                  <a:lnTo>
                    <a:pt x="298589" y="1574"/>
                  </a:lnTo>
                  <a:lnTo>
                    <a:pt x="292252" y="5854"/>
                  </a:lnTo>
                  <a:lnTo>
                    <a:pt x="287985" y="12192"/>
                  </a:lnTo>
                  <a:lnTo>
                    <a:pt x="287388" y="15087"/>
                  </a:lnTo>
                  <a:lnTo>
                    <a:pt x="0" y="15087"/>
                  </a:lnTo>
                  <a:lnTo>
                    <a:pt x="0" y="24739"/>
                  </a:lnTo>
                  <a:lnTo>
                    <a:pt x="287375" y="24739"/>
                  </a:lnTo>
                  <a:lnTo>
                    <a:pt x="287985" y="27711"/>
                  </a:lnTo>
                  <a:lnTo>
                    <a:pt x="292252" y="34048"/>
                  </a:lnTo>
                  <a:lnTo>
                    <a:pt x="298589" y="38328"/>
                  </a:lnTo>
                  <a:lnTo>
                    <a:pt x="306349" y="39890"/>
                  </a:lnTo>
                  <a:lnTo>
                    <a:pt x="314109" y="38328"/>
                  </a:lnTo>
                  <a:lnTo>
                    <a:pt x="320446" y="34048"/>
                  </a:lnTo>
                  <a:lnTo>
                    <a:pt x="324713" y="27711"/>
                  </a:lnTo>
                  <a:lnTo>
                    <a:pt x="326275" y="19951"/>
                  </a:lnTo>
                  <a:close/>
                </a:path>
                <a:path w="615950" h="866139">
                  <a:moveTo>
                    <a:pt x="346786" y="798309"/>
                  </a:moveTo>
                  <a:lnTo>
                    <a:pt x="345224" y="790549"/>
                  </a:lnTo>
                  <a:lnTo>
                    <a:pt x="340944" y="784212"/>
                  </a:lnTo>
                  <a:lnTo>
                    <a:pt x="334606" y="779932"/>
                  </a:lnTo>
                  <a:lnTo>
                    <a:pt x="326859" y="778357"/>
                  </a:lnTo>
                  <a:lnTo>
                    <a:pt x="319100" y="779932"/>
                  </a:lnTo>
                  <a:lnTo>
                    <a:pt x="312762" y="784212"/>
                  </a:lnTo>
                  <a:lnTo>
                    <a:pt x="308495" y="790549"/>
                  </a:lnTo>
                  <a:lnTo>
                    <a:pt x="307898" y="793483"/>
                  </a:lnTo>
                  <a:lnTo>
                    <a:pt x="39839" y="793483"/>
                  </a:lnTo>
                  <a:lnTo>
                    <a:pt x="39839" y="803135"/>
                  </a:lnTo>
                  <a:lnTo>
                    <a:pt x="307898" y="803135"/>
                  </a:lnTo>
                  <a:lnTo>
                    <a:pt x="308495" y="806069"/>
                  </a:lnTo>
                  <a:lnTo>
                    <a:pt x="312762" y="812406"/>
                  </a:lnTo>
                  <a:lnTo>
                    <a:pt x="319100" y="816686"/>
                  </a:lnTo>
                  <a:lnTo>
                    <a:pt x="326859" y="818248"/>
                  </a:lnTo>
                  <a:lnTo>
                    <a:pt x="334619" y="816686"/>
                  </a:lnTo>
                  <a:lnTo>
                    <a:pt x="340956" y="812406"/>
                  </a:lnTo>
                  <a:lnTo>
                    <a:pt x="345224" y="806069"/>
                  </a:lnTo>
                  <a:lnTo>
                    <a:pt x="346786" y="798309"/>
                  </a:lnTo>
                  <a:close/>
                </a:path>
                <a:path w="615950" h="866139">
                  <a:moveTo>
                    <a:pt x="357111" y="507072"/>
                  </a:moveTo>
                  <a:lnTo>
                    <a:pt x="355536" y="499313"/>
                  </a:lnTo>
                  <a:lnTo>
                    <a:pt x="351269" y="492975"/>
                  </a:lnTo>
                  <a:lnTo>
                    <a:pt x="344932" y="488696"/>
                  </a:lnTo>
                  <a:lnTo>
                    <a:pt x="337172" y="487121"/>
                  </a:lnTo>
                  <a:lnTo>
                    <a:pt x="329425" y="488696"/>
                  </a:lnTo>
                  <a:lnTo>
                    <a:pt x="323088" y="492975"/>
                  </a:lnTo>
                  <a:lnTo>
                    <a:pt x="318808" y="499313"/>
                  </a:lnTo>
                  <a:lnTo>
                    <a:pt x="318211" y="502246"/>
                  </a:lnTo>
                  <a:lnTo>
                    <a:pt x="10579" y="502246"/>
                  </a:lnTo>
                  <a:lnTo>
                    <a:pt x="10579" y="511898"/>
                  </a:lnTo>
                  <a:lnTo>
                    <a:pt x="318211" y="511898"/>
                  </a:lnTo>
                  <a:lnTo>
                    <a:pt x="318808" y="514832"/>
                  </a:lnTo>
                  <a:lnTo>
                    <a:pt x="323088" y="521169"/>
                  </a:lnTo>
                  <a:lnTo>
                    <a:pt x="329425" y="525449"/>
                  </a:lnTo>
                  <a:lnTo>
                    <a:pt x="337172" y="527011"/>
                  </a:lnTo>
                  <a:lnTo>
                    <a:pt x="344944" y="525449"/>
                  </a:lnTo>
                  <a:lnTo>
                    <a:pt x="351282" y="521169"/>
                  </a:lnTo>
                  <a:lnTo>
                    <a:pt x="355549" y="514832"/>
                  </a:lnTo>
                  <a:lnTo>
                    <a:pt x="357111" y="507072"/>
                  </a:lnTo>
                  <a:close/>
                </a:path>
                <a:path w="615950" h="866139">
                  <a:moveTo>
                    <a:pt x="444195" y="105105"/>
                  </a:moveTo>
                  <a:lnTo>
                    <a:pt x="442633" y="97345"/>
                  </a:lnTo>
                  <a:lnTo>
                    <a:pt x="438353" y="91008"/>
                  </a:lnTo>
                  <a:lnTo>
                    <a:pt x="432015" y="86728"/>
                  </a:lnTo>
                  <a:lnTo>
                    <a:pt x="424268" y="85166"/>
                  </a:lnTo>
                  <a:lnTo>
                    <a:pt x="416509" y="86728"/>
                  </a:lnTo>
                  <a:lnTo>
                    <a:pt x="410171" y="91008"/>
                  </a:lnTo>
                  <a:lnTo>
                    <a:pt x="405904" y="97345"/>
                  </a:lnTo>
                  <a:lnTo>
                    <a:pt x="405307" y="100279"/>
                  </a:lnTo>
                  <a:lnTo>
                    <a:pt x="105194" y="100279"/>
                  </a:lnTo>
                  <a:lnTo>
                    <a:pt x="105194" y="109931"/>
                  </a:lnTo>
                  <a:lnTo>
                    <a:pt x="405307" y="109931"/>
                  </a:lnTo>
                  <a:lnTo>
                    <a:pt x="405904" y="112864"/>
                  </a:lnTo>
                  <a:lnTo>
                    <a:pt x="410171" y="119202"/>
                  </a:lnTo>
                  <a:lnTo>
                    <a:pt x="416509" y="123482"/>
                  </a:lnTo>
                  <a:lnTo>
                    <a:pt x="424268" y="125056"/>
                  </a:lnTo>
                  <a:lnTo>
                    <a:pt x="432028" y="123482"/>
                  </a:lnTo>
                  <a:lnTo>
                    <a:pt x="438365" y="119202"/>
                  </a:lnTo>
                  <a:lnTo>
                    <a:pt x="442633" y="112864"/>
                  </a:lnTo>
                  <a:lnTo>
                    <a:pt x="444195" y="105105"/>
                  </a:lnTo>
                  <a:close/>
                </a:path>
                <a:path w="615950" h="866139">
                  <a:moveTo>
                    <a:pt x="460400" y="841121"/>
                  </a:moveTo>
                  <a:lnTo>
                    <a:pt x="277444" y="841121"/>
                  </a:lnTo>
                  <a:lnTo>
                    <a:pt x="276872" y="838225"/>
                  </a:lnTo>
                  <a:lnTo>
                    <a:pt x="272592" y="831888"/>
                  </a:lnTo>
                  <a:lnTo>
                    <a:pt x="266255" y="827608"/>
                  </a:lnTo>
                  <a:lnTo>
                    <a:pt x="258508" y="826033"/>
                  </a:lnTo>
                  <a:lnTo>
                    <a:pt x="250761" y="827608"/>
                  </a:lnTo>
                  <a:lnTo>
                    <a:pt x="244424" y="831888"/>
                  </a:lnTo>
                  <a:lnTo>
                    <a:pt x="240144" y="838225"/>
                  </a:lnTo>
                  <a:lnTo>
                    <a:pt x="239560" y="841121"/>
                  </a:lnTo>
                  <a:lnTo>
                    <a:pt x="68795" y="841121"/>
                  </a:lnTo>
                  <a:lnTo>
                    <a:pt x="68795" y="850773"/>
                  </a:lnTo>
                  <a:lnTo>
                    <a:pt x="239534" y="850773"/>
                  </a:lnTo>
                  <a:lnTo>
                    <a:pt x="240144" y="853744"/>
                  </a:lnTo>
                  <a:lnTo>
                    <a:pt x="244424" y="860082"/>
                  </a:lnTo>
                  <a:lnTo>
                    <a:pt x="250761" y="864362"/>
                  </a:lnTo>
                  <a:lnTo>
                    <a:pt x="258508" y="865924"/>
                  </a:lnTo>
                  <a:lnTo>
                    <a:pt x="266280" y="864362"/>
                  </a:lnTo>
                  <a:lnTo>
                    <a:pt x="272605" y="860082"/>
                  </a:lnTo>
                  <a:lnTo>
                    <a:pt x="276872" y="853744"/>
                  </a:lnTo>
                  <a:lnTo>
                    <a:pt x="277469" y="850773"/>
                  </a:lnTo>
                  <a:lnTo>
                    <a:pt x="460400" y="850773"/>
                  </a:lnTo>
                  <a:lnTo>
                    <a:pt x="460400" y="841121"/>
                  </a:lnTo>
                  <a:close/>
                </a:path>
                <a:path w="615950" h="866139">
                  <a:moveTo>
                    <a:pt x="615391" y="348246"/>
                  </a:moveTo>
                  <a:lnTo>
                    <a:pt x="613816" y="340487"/>
                  </a:lnTo>
                  <a:lnTo>
                    <a:pt x="609549" y="334149"/>
                  </a:lnTo>
                  <a:lnTo>
                    <a:pt x="603211" y="329869"/>
                  </a:lnTo>
                  <a:lnTo>
                    <a:pt x="595452" y="328307"/>
                  </a:lnTo>
                  <a:lnTo>
                    <a:pt x="587705" y="329869"/>
                  </a:lnTo>
                  <a:lnTo>
                    <a:pt x="581367" y="334149"/>
                  </a:lnTo>
                  <a:lnTo>
                    <a:pt x="577088" y="340487"/>
                  </a:lnTo>
                  <a:lnTo>
                    <a:pt x="576491" y="343395"/>
                  </a:lnTo>
                  <a:lnTo>
                    <a:pt x="179933" y="343395"/>
                  </a:lnTo>
                  <a:lnTo>
                    <a:pt x="179933" y="353034"/>
                  </a:lnTo>
                  <a:lnTo>
                    <a:pt x="576478" y="353034"/>
                  </a:lnTo>
                  <a:lnTo>
                    <a:pt x="577088" y="356006"/>
                  </a:lnTo>
                  <a:lnTo>
                    <a:pt x="581367" y="362343"/>
                  </a:lnTo>
                  <a:lnTo>
                    <a:pt x="587705" y="366623"/>
                  </a:lnTo>
                  <a:lnTo>
                    <a:pt x="595452" y="368198"/>
                  </a:lnTo>
                  <a:lnTo>
                    <a:pt x="603224" y="366623"/>
                  </a:lnTo>
                  <a:lnTo>
                    <a:pt x="609561" y="362343"/>
                  </a:lnTo>
                  <a:lnTo>
                    <a:pt x="613829" y="356006"/>
                  </a:lnTo>
                  <a:lnTo>
                    <a:pt x="615391" y="348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-464" y="13164"/>
            <a:ext cx="5465445" cy="5821680"/>
            <a:chOff x="-464" y="13164"/>
            <a:chExt cx="5465445" cy="5821680"/>
          </a:xfrm>
        </p:grpSpPr>
        <p:sp>
          <p:nvSpPr>
            <p:cNvPr id="30" name="object 30"/>
            <p:cNvSpPr/>
            <p:nvPr/>
          </p:nvSpPr>
          <p:spPr>
            <a:xfrm>
              <a:off x="-4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12249" y="4038599"/>
                  </a:moveTo>
                  <a:lnTo>
                    <a:pt x="271493" y="4038599"/>
                  </a:lnTo>
                  <a:lnTo>
                    <a:pt x="262665" y="4051299"/>
                  </a:lnTo>
                  <a:lnTo>
                    <a:pt x="256832" y="4063999"/>
                  </a:lnTo>
                  <a:lnTo>
                    <a:pt x="254725" y="4076699"/>
                  </a:lnTo>
                  <a:lnTo>
                    <a:pt x="257656" y="4089399"/>
                  </a:lnTo>
                  <a:lnTo>
                    <a:pt x="265637" y="4102099"/>
                  </a:lnTo>
                  <a:lnTo>
                    <a:pt x="318105" y="4102099"/>
                  </a:lnTo>
                  <a:lnTo>
                    <a:pt x="326085" y="4089399"/>
                  </a:lnTo>
                  <a:lnTo>
                    <a:pt x="329016" y="4076699"/>
                  </a:lnTo>
                  <a:lnTo>
                    <a:pt x="326909" y="4063999"/>
                  </a:lnTo>
                  <a:lnTo>
                    <a:pt x="321076" y="4051299"/>
                  </a:lnTo>
                  <a:lnTo>
                    <a:pt x="312249" y="4038599"/>
                  </a:lnTo>
                  <a:close/>
                </a:path>
                <a:path w="4114800" h="4102100">
                  <a:moveTo>
                    <a:pt x="301157" y="1422399"/>
                  </a:moveTo>
                  <a:lnTo>
                    <a:pt x="282584" y="1422399"/>
                  </a:lnTo>
                  <a:lnTo>
                    <a:pt x="282584" y="4038599"/>
                  </a:lnTo>
                  <a:lnTo>
                    <a:pt x="301157" y="4038599"/>
                  </a:lnTo>
                  <a:lnTo>
                    <a:pt x="301157" y="1422399"/>
                  </a:lnTo>
                  <a:close/>
                </a:path>
                <a:path w="4114800" h="4102100">
                  <a:moveTo>
                    <a:pt x="863860" y="3251199"/>
                  </a:moveTo>
                  <a:lnTo>
                    <a:pt x="823105" y="3251199"/>
                  </a:lnTo>
                  <a:lnTo>
                    <a:pt x="814277" y="3263899"/>
                  </a:lnTo>
                  <a:lnTo>
                    <a:pt x="808444" y="3276599"/>
                  </a:lnTo>
                  <a:lnTo>
                    <a:pt x="806337" y="3289299"/>
                  </a:lnTo>
                  <a:lnTo>
                    <a:pt x="809268" y="3301999"/>
                  </a:lnTo>
                  <a:lnTo>
                    <a:pt x="817248" y="3314699"/>
                  </a:lnTo>
                  <a:lnTo>
                    <a:pt x="829059" y="3327399"/>
                  </a:lnTo>
                  <a:lnTo>
                    <a:pt x="857905" y="3327399"/>
                  </a:lnTo>
                  <a:lnTo>
                    <a:pt x="869716" y="3314699"/>
                  </a:lnTo>
                  <a:lnTo>
                    <a:pt x="877697" y="3301999"/>
                  </a:lnTo>
                  <a:lnTo>
                    <a:pt x="880628" y="3289299"/>
                  </a:lnTo>
                  <a:lnTo>
                    <a:pt x="878521" y="3276599"/>
                  </a:lnTo>
                  <a:lnTo>
                    <a:pt x="872688" y="3263899"/>
                  </a:lnTo>
                  <a:lnTo>
                    <a:pt x="863860" y="3251199"/>
                  </a:lnTo>
                  <a:close/>
                </a:path>
                <a:path w="4114800" h="4102100">
                  <a:moveTo>
                    <a:pt x="586376" y="2501899"/>
                  </a:moveTo>
                  <a:lnTo>
                    <a:pt x="560526" y="2501899"/>
                  </a:lnTo>
                  <a:lnTo>
                    <a:pt x="834196" y="2781299"/>
                  </a:lnTo>
                  <a:lnTo>
                    <a:pt x="834196" y="3251199"/>
                  </a:lnTo>
                  <a:lnTo>
                    <a:pt x="852769" y="3251199"/>
                  </a:lnTo>
                  <a:lnTo>
                    <a:pt x="852769" y="2781299"/>
                  </a:lnTo>
                  <a:lnTo>
                    <a:pt x="853047" y="2768599"/>
                  </a:lnTo>
                  <a:lnTo>
                    <a:pt x="852304" y="2768599"/>
                  </a:lnTo>
                  <a:lnTo>
                    <a:pt x="586376" y="2501899"/>
                  </a:lnTo>
                  <a:close/>
                </a:path>
                <a:path w="4114800" h="4102100">
                  <a:moveTo>
                    <a:pt x="561106" y="2412999"/>
                  </a:moveTo>
                  <a:lnTo>
                    <a:pt x="496891" y="2412999"/>
                  </a:lnTo>
                  <a:lnTo>
                    <a:pt x="490228" y="2425699"/>
                  </a:lnTo>
                  <a:lnTo>
                    <a:pt x="478214" y="2438399"/>
                  </a:lnTo>
                  <a:lnTo>
                    <a:pt x="474209" y="2463799"/>
                  </a:lnTo>
                  <a:lnTo>
                    <a:pt x="478214" y="2476499"/>
                  </a:lnTo>
                  <a:lnTo>
                    <a:pt x="490228" y="2501899"/>
                  </a:lnTo>
                  <a:lnTo>
                    <a:pt x="506410" y="2514599"/>
                  </a:lnTo>
                  <a:lnTo>
                    <a:pt x="543195" y="2514599"/>
                  </a:lnTo>
                  <a:lnTo>
                    <a:pt x="560526" y="2501899"/>
                  </a:lnTo>
                  <a:lnTo>
                    <a:pt x="586376" y="2501899"/>
                  </a:lnTo>
                  <a:lnTo>
                    <a:pt x="573713" y="2489199"/>
                  </a:lnTo>
                  <a:lnTo>
                    <a:pt x="581912" y="2476499"/>
                  </a:lnTo>
                  <a:lnTo>
                    <a:pt x="583661" y="2451099"/>
                  </a:lnTo>
                  <a:lnTo>
                    <a:pt x="578949" y="2438399"/>
                  </a:lnTo>
                  <a:lnTo>
                    <a:pt x="567769" y="2425699"/>
                  </a:lnTo>
                  <a:lnTo>
                    <a:pt x="561106" y="2412999"/>
                  </a:lnTo>
                  <a:close/>
                </a:path>
                <a:path w="4114800" h="4102100">
                  <a:moveTo>
                    <a:pt x="64076" y="101599"/>
                  </a:moveTo>
                  <a:lnTo>
                    <a:pt x="45410" y="101599"/>
                  </a:lnTo>
                  <a:lnTo>
                    <a:pt x="45410" y="888999"/>
                  </a:lnTo>
                  <a:lnTo>
                    <a:pt x="46617" y="888999"/>
                  </a:lnTo>
                  <a:lnTo>
                    <a:pt x="47732" y="901699"/>
                  </a:lnTo>
                  <a:lnTo>
                    <a:pt x="49217" y="901699"/>
                  </a:lnTo>
                  <a:lnTo>
                    <a:pt x="519666" y="1295399"/>
                  </a:lnTo>
                  <a:lnTo>
                    <a:pt x="519666" y="2412999"/>
                  </a:lnTo>
                  <a:lnTo>
                    <a:pt x="538332" y="2412999"/>
                  </a:lnTo>
                  <a:lnTo>
                    <a:pt x="538424" y="1295399"/>
                  </a:lnTo>
                  <a:lnTo>
                    <a:pt x="535081" y="1295399"/>
                  </a:lnTo>
                  <a:lnTo>
                    <a:pt x="64076" y="888999"/>
                  </a:lnTo>
                  <a:lnTo>
                    <a:pt x="64076" y="101599"/>
                  </a:lnTo>
                  <a:close/>
                </a:path>
                <a:path w="4114800" h="4102100">
                  <a:moveTo>
                    <a:pt x="803684" y="2247899"/>
                  </a:moveTo>
                  <a:lnTo>
                    <a:pt x="762929" y="2247899"/>
                  </a:lnTo>
                  <a:lnTo>
                    <a:pt x="754101" y="2260599"/>
                  </a:lnTo>
                  <a:lnTo>
                    <a:pt x="748268" y="2273299"/>
                  </a:lnTo>
                  <a:lnTo>
                    <a:pt x="746161" y="2285999"/>
                  </a:lnTo>
                  <a:lnTo>
                    <a:pt x="749092" y="2298699"/>
                  </a:lnTo>
                  <a:lnTo>
                    <a:pt x="757072" y="2311399"/>
                  </a:lnTo>
                  <a:lnTo>
                    <a:pt x="768883" y="2324099"/>
                  </a:lnTo>
                  <a:lnTo>
                    <a:pt x="797729" y="2324099"/>
                  </a:lnTo>
                  <a:lnTo>
                    <a:pt x="809540" y="2311399"/>
                  </a:lnTo>
                  <a:lnTo>
                    <a:pt x="817521" y="2298699"/>
                  </a:lnTo>
                  <a:lnTo>
                    <a:pt x="820452" y="2285999"/>
                  </a:lnTo>
                  <a:lnTo>
                    <a:pt x="818345" y="2273299"/>
                  </a:lnTo>
                  <a:lnTo>
                    <a:pt x="812512" y="2260599"/>
                  </a:lnTo>
                  <a:lnTo>
                    <a:pt x="803684" y="2247899"/>
                  </a:lnTo>
                  <a:close/>
                </a:path>
                <a:path w="4114800" h="4102100">
                  <a:moveTo>
                    <a:pt x="821752" y="1854199"/>
                  </a:moveTo>
                  <a:lnTo>
                    <a:pt x="774670" y="1854199"/>
                  </a:lnTo>
                  <a:lnTo>
                    <a:pt x="773741" y="1866899"/>
                  </a:lnTo>
                  <a:lnTo>
                    <a:pt x="774020" y="1866899"/>
                  </a:lnTo>
                  <a:lnTo>
                    <a:pt x="774020" y="2247899"/>
                  </a:lnTo>
                  <a:lnTo>
                    <a:pt x="792593" y="2247899"/>
                  </a:lnTo>
                  <a:lnTo>
                    <a:pt x="792593" y="1866899"/>
                  </a:lnTo>
                  <a:lnTo>
                    <a:pt x="821752" y="1854199"/>
                  </a:lnTo>
                  <a:close/>
                </a:path>
                <a:path w="4114800" h="4102100">
                  <a:moveTo>
                    <a:pt x="998704" y="2120899"/>
                  </a:moveTo>
                  <a:lnTo>
                    <a:pt x="940293" y="2120899"/>
                  </a:lnTo>
                  <a:lnTo>
                    <a:pt x="934460" y="2133599"/>
                  </a:lnTo>
                  <a:lnTo>
                    <a:pt x="932353" y="2146299"/>
                  </a:lnTo>
                  <a:lnTo>
                    <a:pt x="935284" y="2158999"/>
                  </a:lnTo>
                  <a:lnTo>
                    <a:pt x="943264" y="2171699"/>
                  </a:lnTo>
                  <a:lnTo>
                    <a:pt x="955076" y="2184399"/>
                  </a:lnTo>
                  <a:lnTo>
                    <a:pt x="983921" y="2184399"/>
                  </a:lnTo>
                  <a:lnTo>
                    <a:pt x="995733" y="2171699"/>
                  </a:lnTo>
                  <a:lnTo>
                    <a:pt x="1003713" y="2158999"/>
                  </a:lnTo>
                  <a:lnTo>
                    <a:pt x="1006644" y="2146299"/>
                  </a:lnTo>
                  <a:lnTo>
                    <a:pt x="1004537" y="2133599"/>
                  </a:lnTo>
                  <a:lnTo>
                    <a:pt x="998704" y="2120899"/>
                  </a:lnTo>
                  <a:close/>
                </a:path>
                <a:path w="4114800" h="4102100">
                  <a:moveTo>
                    <a:pt x="1144640" y="190499"/>
                  </a:moveTo>
                  <a:lnTo>
                    <a:pt x="529045" y="190499"/>
                  </a:lnTo>
                  <a:lnTo>
                    <a:pt x="366719" y="355599"/>
                  </a:lnTo>
                  <a:lnTo>
                    <a:pt x="364212" y="355599"/>
                  </a:lnTo>
                  <a:lnTo>
                    <a:pt x="364490" y="368299"/>
                  </a:lnTo>
                  <a:lnTo>
                    <a:pt x="364490" y="812799"/>
                  </a:lnTo>
                  <a:lnTo>
                    <a:pt x="364676" y="825499"/>
                  </a:lnTo>
                  <a:lnTo>
                    <a:pt x="368112" y="825499"/>
                  </a:lnTo>
                  <a:lnTo>
                    <a:pt x="960212" y="1371599"/>
                  </a:lnTo>
                  <a:lnTo>
                    <a:pt x="960212" y="2108199"/>
                  </a:lnTo>
                  <a:lnTo>
                    <a:pt x="949121" y="2120899"/>
                  </a:lnTo>
                  <a:lnTo>
                    <a:pt x="989876" y="2120899"/>
                  </a:lnTo>
                  <a:lnTo>
                    <a:pt x="978785" y="2108199"/>
                  </a:lnTo>
                  <a:lnTo>
                    <a:pt x="978785" y="1358899"/>
                  </a:lnTo>
                  <a:lnTo>
                    <a:pt x="975720" y="1358899"/>
                  </a:lnTo>
                  <a:lnTo>
                    <a:pt x="383063" y="812799"/>
                  </a:lnTo>
                  <a:lnTo>
                    <a:pt x="383063" y="368299"/>
                  </a:lnTo>
                  <a:lnTo>
                    <a:pt x="537774" y="215899"/>
                  </a:lnTo>
                  <a:lnTo>
                    <a:pt x="1169970" y="215899"/>
                  </a:lnTo>
                  <a:lnTo>
                    <a:pt x="1144640" y="190499"/>
                  </a:lnTo>
                  <a:close/>
                </a:path>
                <a:path w="4114800" h="4102100">
                  <a:moveTo>
                    <a:pt x="877958" y="1765299"/>
                  </a:moveTo>
                  <a:lnTo>
                    <a:pt x="836425" y="1765299"/>
                  </a:lnTo>
                  <a:lnTo>
                    <a:pt x="821503" y="1777999"/>
                  </a:lnTo>
                  <a:lnTo>
                    <a:pt x="812257" y="1803399"/>
                  </a:lnTo>
                  <a:lnTo>
                    <a:pt x="809105" y="1816099"/>
                  </a:lnTo>
                  <a:lnTo>
                    <a:pt x="812466" y="1841499"/>
                  </a:lnTo>
                  <a:lnTo>
                    <a:pt x="778013" y="1854199"/>
                  </a:lnTo>
                  <a:lnTo>
                    <a:pt x="821752" y="1854199"/>
                  </a:lnTo>
                  <a:lnTo>
                    <a:pt x="836393" y="1866899"/>
                  </a:lnTo>
                  <a:lnTo>
                    <a:pt x="891214" y="1866899"/>
                  </a:lnTo>
                  <a:lnTo>
                    <a:pt x="907512" y="1854199"/>
                  </a:lnTo>
                  <a:lnTo>
                    <a:pt x="916705" y="1828799"/>
                  </a:lnTo>
                  <a:lnTo>
                    <a:pt x="918168" y="1803399"/>
                  </a:lnTo>
                  <a:lnTo>
                    <a:pt x="911273" y="1790699"/>
                  </a:lnTo>
                  <a:lnTo>
                    <a:pt x="896809" y="1777999"/>
                  </a:lnTo>
                  <a:lnTo>
                    <a:pt x="877958" y="1765299"/>
                  </a:lnTo>
                  <a:close/>
                </a:path>
                <a:path w="4114800" h="4102100">
                  <a:moveTo>
                    <a:pt x="1223435" y="1612899"/>
                  </a:moveTo>
                  <a:lnTo>
                    <a:pt x="1165024" y="1612899"/>
                  </a:lnTo>
                  <a:lnTo>
                    <a:pt x="1159191" y="1625599"/>
                  </a:lnTo>
                  <a:lnTo>
                    <a:pt x="1157084" y="1638299"/>
                  </a:lnTo>
                  <a:lnTo>
                    <a:pt x="1160015" y="1650999"/>
                  </a:lnTo>
                  <a:lnTo>
                    <a:pt x="1167995" y="1663699"/>
                  </a:lnTo>
                  <a:lnTo>
                    <a:pt x="1179806" y="1676399"/>
                  </a:lnTo>
                  <a:lnTo>
                    <a:pt x="1208652" y="1676399"/>
                  </a:lnTo>
                  <a:lnTo>
                    <a:pt x="1220463" y="1663699"/>
                  </a:lnTo>
                  <a:lnTo>
                    <a:pt x="1228444" y="1650999"/>
                  </a:lnTo>
                  <a:lnTo>
                    <a:pt x="1231375" y="1638299"/>
                  </a:lnTo>
                  <a:lnTo>
                    <a:pt x="1229268" y="1625599"/>
                  </a:lnTo>
                  <a:lnTo>
                    <a:pt x="1223435" y="1612899"/>
                  </a:lnTo>
                  <a:close/>
                </a:path>
                <a:path w="4114800" h="4102100">
                  <a:moveTo>
                    <a:pt x="581328" y="368299"/>
                  </a:moveTo>
                  <a:lnTo>
                    <a:pt x="560034" y="380999"/>
                  </a:lnTo>
                  <a:lnTo>
                    <a:pt x="542615" y="393699"/>
                  </a:lnTo>
                  <a:lnTo>
                    <a:pt x="530855" y="406399"/>
                  </a:lnTo>
                  <a:lnTo>
                    <a:pt x="526538" y="431799"/>
                  </a:lnTo>
                  <a:lnTo>
                    <a:pt x="530016" y="444499"/>
                  </a:lnTo>
                  <a:lnTo>
                    <a:pt x="539597" y="457199"/>
                  </a:lnTo>
                  <a:lnTo>
                    <a:pt x="554001" y="469899"/>
                  </a:lnTo>
                  <a:lnTo>
                    <a:pt x="571948" y="482599"/>
                  </a:lnTo>
                  <a:lnTo>
                    <a:pt x="571948" y="761999"/>
                  </a:lnTo>
                  <a:lnTo>
                    <a:pt x="575198" y="761999"/>
                  </a:lnTo>
                  <a:lnTo>
                    <a:pt x="1184943" y="1371599"/>
                  </a:lnTo>
                  <a:lnTo>
                    <a:pt x="1184943" y="1600199"/>
                  </a:lnTo>
                  <a:lnTo>
                    <a:pt x="1173851" y="1612899"/>
                  </a:lnTo>
                  <a:lnTo>
                    <a:pt x="1214607" y="1612899"/>
                  </a:lnTo>
                  <a:lnTo>
                    <a:pt x="1203516" y="1600199"/>
                  </a:lnTo>
                  <a:lnTo>
                    <a:pt x="1203516" y="1371599"/>
                  </a:lnTo>
                  <a:lnTo>
                    <a:pt x="1203794" y="1371599"/>
                  </a:lnTo>
                  <a:lnTo>
                    <a:pt x="1203051" y="1358899"/>
                  </a:lnTo>
                  <a:lnTo>
                    <a:pt x="590614" y="749299"/>
                  </a:lnTo>
                  <a:lnTo>
                    <a:pt x="590614" y="482599"/>
                  </a:lnTo>
                  <a:lnTo>
                    <a:pt x="608615" y="469899"/>
                  </a:lnTo>
                  <a:lnTo>
                    <a:pt x="623047" y="457199"/>
                  </a:lnTo>
                  <a:lnTo>
                    <a:pt x="632638" y="444499"/>
                  </a:lnTo>
                  <a:lnTo>
                    <a:pt x="636117" y="431799"/>
                  </a:lnTo>
                  <a:lnTo>
                    <a:pt x="631801" y="406399"/>
                  </a:lnTo>
                  <a:lnTo>
                    <a:pt x="620040" y="393699"/>
                  </a:lnTo>
                  <a:lnTo>
                    <a:pt x="602621" y="380999"/>
                  </a:lnTo>
                  <a:lnTo>
                    <a:pt x="581328" y="368299"/>
                  </a:lnTo>
                  <a:close/>
                </a:path>
                <a:path w="4114800" h="4102100">
                  <a:moveTo>
                    <a:pt x="313164" y="1320799"/>
                  </a:moveTo>
                  <a:lnTo>
                    <a:pt x="270577" y="1320799"/>
                  </a:lnTo>
                  <a:lnTo>
                    <a:pt x="253158" y="1333499"/>
                  </a:lnTo>
                  <a:lnTo>
                    <a:pt x="241398" y="1346199"/>
                  </a:lnTo>
                  <a:lnTo>
                    <a:pt x="237081" y="1371599"/>
                  </a:lnTo>
                  <a:lnTo>
                    <a:pt x="240574" y="1396999"/>
                  </a:lnTo>
                  <a:lnTo>
                    <a:pt x="250186" y="1409699"/>
                  </a:lnTo>
                  <a:lnTo>
                    <a:pt x="264622" y="1422399"/>
                  </a:lnTo>
                  <a:lnTo>
                    <a:pt x="319158" y="1422399"/>
                  </a:lnTo>
                  <a:lnTo>
                    <a:pt x="333590" y="1409699"/>
                  </a:lnTo>
                  <a:lnTo>
                    <a:pt x="343181" y="1396999"/>
                  </a:lnTo>
                  <a:lnTo>
                    <a:pt x="346660" y="1371599"/>
                  </a:lnTo>
                  <a:lnTo>
                    <a:pt x="342344" y="1346199"/>
                  </a:lnTo>
                  <a:lnTo>
                    <a:pt x="330583" y="1333499"/>
                  </a:lnTo>
                  <a:lnTo>
                    <a:pt x="313164" y="1320799"/>
                  </a:lnTo>
                  <a:close/>
                </a:path>
                <a:path w="4114800" h="4102100">
                  <a:moveTo>
                    <a:pt x="1102351" y="380999"/>
                  </a:moveTo>
                  <a:lnTo>
                    <a:pt x="1078799" y="380999"/>
                  </a:lnTo>
                  <a:lnTo>
                    <a:pt x="1409488" y="711199"/>
                  </a:lnTo>
                  <a:lnTo>
                    <a:pt x="1868607" y="711199"/>
                  </a:lnTo>
                  <a:lnTo>
                    <a:pt x="1968714" y="888999"/>
                  </a:lnTo>
                  <a:lnTo>
                    <a:pt x="2700389" y="888999"/>
                  </a:lnTo>
                  <a:lnTo>
                    <a:pt x="2703625" y="901699"/>
                  </a:lnTo>
                  <a:lnTo>
                    <a:pt x="2709211" y="914399"/>
                  </a:lnTo>
                  <a:lnTo>
                    <a:pt x="2717026" y="927099"/>
                  </a:lnTo>
                  <a:lnTo>
                    <a:pt x="2726948" y="927099"/>
                  </a:lnTo>
                  <a:lnTo>
                    <a:pt x="2747615" y="939799"/>
                  </a:lnTo>
                  <a:lnTo>
                    <a:pt x="2768516" y="939799"/>
                  </a:lnTo>
                  <a:lnTo>
                    <a:pt x="2787346" y="927099"/>
                  </a:lnTo>
                  <a:lnTo>
                    <a:pt x="2801796" y="914399"/>
                  </a:lnTo>
                  <a:lnTo>
                    <a:pt x="2808404" y="888999"/>
                  </a:lnTo>
                  <a:lnTo>
                    <a:pt x="2808204" y="876299"/>
                  </a:lnTo>
                  <a:lnTo>
                    <a:pt x="1982087" y="876299"/>
                  </a:lnTo>
                  <a:lnTo>
                    <a:pt x="1881979" y="698499"/>
                  </a:lnTo>
                  <a:lnTo>
                    <a:pt x="1419517" y="698499"/>
                  </a:lnTo>
                  <a:lnTo>
                    <a:pt x="1102351" y="380999"/>
                  </a:lnTo>
                  <a:close/>
                </a:path>
                <a:path w="4114800" h="4102100">
                  <a:moveTo>
                    <a:pt x="3482535" y="571499"/>
                  </a:moveTo>
                  <a:lnTo>
                    <a:pt x="3433456" y="571499"/>
                  </a:lnTo>
                  <a:lnTo>
                    <a:pt x="3425325" y="584199"/>
                  </a:lnTo>
                  <a:lnTo>
                    <a:pt x="3420362" y="596899"/>
                  </a:lnTo>
                  <a:lnTo>
                    <a:pt x="2907382" y="596899"/>
                  </a:lnTo>
                  <a:lnTo>
                    <a:pt x="2773287" y="825499"/>
                  </a:lnTo>
                  <a:lnTo>
                    <a:pt x="2736014" y="825499"/>
                  </a:lnTo>
                  <a:lnTo>
                    <a:pt x="2719601" y="838199"/>
                  </a:lnTo>
                  <a:lnTo>
                    <a:pt x="2706889" y="850899"/>
                  </a:lnTo>
                  <a:lnTo>
                    <a:pt x="2703546" y="863599"/>
                  </a:lnTo>
                  <a:lnTo>
                    <a:pt x="2701317" y="863599"/>
                  </a:lnTo>
                  <a:lnTo>
                    <a:pt x="2700296" y="876299"/>
                  </a:lnTo>
                  <a:lnTo>
                    <a:pt x="2808204" y="876299"/>
                  </a:lnTo>
                  <a:lnTo>
                    <a:pt x="2801666" y="850899"/>
                  </a:lnTo>
                  <a:lnTo>
                    <a:pt x="2789259" y="838199"/>
                  </a:lnTo>
                  <a:lnTo>
                    <a:pt x="2920755" y="609599"/>
                  </a:lnTo>
                  <a:lnTo>
                    <a:pt x="3493446" y="609599"/>
                  </a:lnTo>
                  <a:lnTo>
                    <a:pt x="3490515" y="584199"/>
                  </a:lnTo>
                  <a:lnTo>
                    <a:pt x="3482535" y="571499"/>
                  </a:lnTo>
                  <a:close/>
                </a:path>
                <a:path w="4114800" h="4102100">
                  <a:moveTo>
                    <a:pt x="809015" y="660399"/>
                  </a:moveTo>
                  <a:lnTo>
                    <a:pt x="754440" y="660399"/>
                  </a:lnTo>
                  <a:lnTo>
                    <a:pt x="740009" y="673099"/>
                  </a:lnTo>
                  <a:lnTo>
                    <a:pt x="730418" y="698499"/>
                  </a:lnTo>
                  <a:lnTo>
                    <a:pt x="726938" y="711199"/>
                  </a:lnTo>
                  <a:lnTo>
                    <a:pt x="731255" y="736599"/>
                  </a:lnTo>
                  <a:lnTo>
                    <a:pt x="743015" y="749299"/>
                  </a:lnTo>
                  <a:lnTo>
                    <a:pt x="760434" y="761999"/>
                  </a:lnTo>
                  <a:lnTo>
                    <a:pt x="803021" y="761999"/>
                  </a:lnTo>
                  <a:lnTo>
                    <a:pt x="820440" y="749299"/>
                  </a:lnTo>
                  <a:lnTo>
                    <a:pt x="832201" y="736599"/>
                  </a:lnTo>
                  <a:lnTo>
                    <a:pt x="836518" y="711199"/>
                  </a:lnTo>
                  <a:lnTo>
                    <a:pt x="833038" y="698499"/>
                  </a:lnTo>
                  <a:lnTo>
                    <a:pt x="823447" y="673099"/>
                  </a:lnTo>
                  <a:lnTo>
                    <a:pt x="809015" y="660399"/>
                  </a:lnTo>
                  <a:close/>
                </a:path>
                <a:path w="4114800" h="4102100">
                  <a:moveTo>
                    <a:pt x="1089664" y="368299"/>
                  </a:moveTo>
                  <a:lnTo>
                    <a:pt x="772441" y="368299"/>
                  </a:lnTo>
                  <a:lnTo>
                    <a:pt x="772441" y="660399"/>
                  </a:lnTo>
                  <a:lnTo>
                    <a:pt x="791014" y="660399"/>
                  </a:lnTo>
                  <a:lnTo>
                    <a:pt x="791014" y="380999"/>
                  </a:lnTo>
                  <a:lnTo>
                    <a:pt x="1102351" y="380999"/>
                  </a:lnTo>
                  <a:lnTo>
                    <a:pt x="1089664" y="368299"/>
                  </a:lnTo>
                  <a:close/>
                </a:path>
                <a:path w="4114800" h="4102100">
                  <a:moveTo>
                    <a:pt x="220950" y="622299"/>
                  </a:moveTo>
                  <a:lnTo>
                    <a:pt x="178363" y="622299"/>
                  </a:lnTo>
                  <a:lnTo>
                    <a:pt x="199657" y="634999"/>
                  </a:lnTo>
                  <a:lnTo>
                    <a:pt x="220950" y="622299"/>
                  </a:lnTo>
                  <a:close/>
                </a:path>
                <a:path w="4114800" h="4102100">
                  <a:moveTo>
                    <a:pt x="3493446" y="609599"/>
                  </a:moveTo>
                  <a:lnTo>
                    <a:pt x="3420362" y="609599"/>
                  </a:lnTo>
                  <a:lnTo>
                    <a:pt x="3425273" y="622299"/>
                  </a:lnTo>
                  <a:lnTo>
                    <a:pt x="3433387" y="634999"/>
                  </a:lnTo>
                  <a:lnTo>
                    <a:pt x="3482535" y="634999"/>
                  </a:lnTo>
                  <a:lnTo>
                    <a:pt x="3490515" y="622299"/>
                  </a:lnTo>
                  <a:lnTo>
                    <a:pt x="3493446" y="609599"/>
                  </a:lnTo>
                  <a:close/>
                </a:path>
                <a:path w="4114800" h="4102100">
                  <a:moveTo>
                    <a:pt x="1510431" y="38099"/>
                  </a:moveTo>
                  <a:lnTo>
                    <a:pt x="393092" y="38099"/>
                  </a:lnTo>
                  <a:lnTo>
                    <a:pt x="193528" y="241299"/>
                  </a:lnTo>
                  <a:lnTo>
                    <a:pt x="190370" y="241299"/>
                  </a:lnTo>
                  <a:lnTo>
                    <a:pt x="190370" y="520699"/>
                  </a:lnTo>
                  <a:lnTo>
                    <a:pt x="172369" y="533399"/>
                  </a:lnTo>
                  <a:lnTo>
                    <a:pt x="157938" y="546099"/>
                  </a:lnTo>
                  <a:lnTo>
                    <a:pt x="148347" y="558799"/>
                  </a:lnTo>
                  <a:lnTo>
                    <a:pt x="144867" y="571499"/>
                  </a:lnTo>
                  <a:lnTo>
                    <a:pt x="149184" y="596899"/>
                  </a:lnTo>
                  <a:lnTo>
                    <a:pt x="160944" y="622299"/>
                  </a:lnTo>
                  <a:lnTo>
                    <a:pt x="238369" y="622299"/>
                  </a:lnTo>
                  <a:lnTo>
                    <a:pt x="250130" y="596899"/>
                  </a:lnTo>
                  <a:lnTo>
                    <a:pt x="254447" y="571499"/>
                  </a:lnTo>
                  <a:lnTo>
                    <a:pt x="250967" y="558799"/>
                  </a:lnTo>
                  <a:lnTo>
                    <a:pt x="241376" y="546099"/>
                  </a:lnTo>
                  <a:lnTo>
                    <a:pt x="226944" y="533399"/>
                  </a:lnTo>
                  <a:lnTo>
                    <a:pt x="208943" y="520699"/>
                  </a:lnTo>
                  <a:lnTo>
                    <a:pt x="208943" y="241299"/>
                  </a:lnTo>
                  <a:lnTo>
                    <a:pt x="401264" y="50799"/>
                  </a:lnTo>
                  <a:lnTo>
                    <a:pt x="1522954" y="50799"/>
                  </a:lnTo>
                  <a:lnTo>
                    <a:pt x="1510431" y="38099"/>
                  </a:lnTo>
                  <a:close/>
                </a:path>
                <a:path w="4114800" h="4102100">
                  <a:moveTo>
                    <a:pt x="1169970" y="215899"/>
                  </a:moveTo>
                  <a:lnTo>
                    <a:pt x="1134518" y="215899"/>
                  </a:lnTo>
                  <a:lnTo>
                    <a:pt x="1465020" y="546099"/>
                  </a:lnTo>
                  <a:lnTo>
                    <a:pt x="2207189" y="546099"/>
                  </a:lnTo>
                  <a:lnTo>
                    <a:pt x="2213714" y="558799"/>
                  </a:lnTo>
                  <a:lnTo>
                    <a:pt x="2225750" y="571499"/>
                  </a:lnTo>
                  <a:lnTo>
                    <a:pt x="2242017" y="584199"/>
                  </a:lnTo>
                  <a:lnTo>
                    <a:pt x="2282529" y="584199"/>
                  </a:lnTo>
                  <a:lnTo>
                    <a:pt x="2299948" y="571499"/>
                  </a:lnTo>
                  <a:lnTo>
                    <a:pt x="2311709" y="558799"/>
                  </a:lnTo>
                  <a:lnTo>
                    <a:pt x="2316025" y="533399"/>
                  </a:lnTo>
                  <a:lnTo>
                    <a:pt x="2313867" y="520699"/>
                  </a:lnTo>
                  <a:lnTo>
                    <a:pt x="1473935" y="520699"/>
                  </a:lnTo>
                  <a:lnTo>
                    <a:pt x="1169970" y="215899"/>
                  </a:lnTo>
                  <a:close/>
                </a:path>
                <a:path w="4114800" h="4102100">
                  <a:moveTo>
                    <a:pt x="2282529" y="482599"/>
                  </a:moveTo>
                  <a:lnTo>
                    <a:pt x="2242019" y="482599"/>
                  </a:lnTo>
                  <a:lnTo>
                    <a:pt x="2225761" y="495299"/>
                  </a:lnTo>
                  <a:lnTo>
                    <a:pt x="2213753" y="507999"/>
                  </a:lnTo>
                  <a:lnTo>
                    <a:pt x="2207282" y="520699"/>
                  </a:lnTo>
                  <a:lnTo>
                    <a:pt x="2313867" y="520699"/>
                  </a:lnTo>
                  <a:lnTo>
                    <a:pt x="2311709" y="507999"/>
                  </a:lnTo>
                  <a:lnTo>
                    <a:pt x="2299948" y="495299"/>
                  </a:lnTo>
                  <a:lnTo>
                    <a:pt x="2282529" y="482599"/>
                  </a:lnTo>
                  <a:close/>
                </a:path>
                <a:path w="4114800" h="4102100">
                  <a:moveTo>
                    <a:pt x="1522954" y="50799"/>
                  </a:moveTo>
                  <a:lnTo>
                    <a:pt x="1499566" y="50799"/>
                  </a:lnTo>
                  <a:lnTo>
                    <a:pt x="1838612" y="393699"/>
                  </a:lnTo>
                  <a:lnTo>
                    <a:pt x="2815819" y="393699"/>
                  </a:lnTo>
                  <a:lnTo>
                    <a:pt x="2820729" y="406399"/>
                  </a:lnTo>
                  <a:lnTo>
                    <a:pt x="2828843" y="419099"/>
                  </a:lnTo>
                  <a:lnTo>
                    <a:pt x="2877991" y="419099"/>
                  </a:lnTo>
                  <a:lnTo>
                    <a:pt x="2885971" y="406399"/>
                  </a:lnTo>
                  <a:lnTo>
                    <a:pt x="2888902" y="380999"/>
                  </a:lnTo>
                  <a:lnTo>
                    <a:pt x="1848548" y="380999"/>
                  </a:lnTo>
                  <a:lnTo>
                    <a:pt x="1522954" y="50799"/>
                  </a:lnTo>
                  <a:close/>
                </a:path>
                <a:path w="4114800" h="4102100">
                  <a:moveTo>
                    <a:pt x="2877991" y="355599"/>
                  </a:moveTo>
                  <a:lnTo>
                    <a:pt x="2828912" y="355599"/>
                  </a:lnTo>
                  <a:lnTo>
                    <a:pt x="2820781" y="368299"/>
                  </a:lnTo>
                  <a:lnTo>
                    <a:pt x="2815819" y="380999"/>
                  </a:lnTo>
                  <a:lnTo>
                    <a:pt x="2888902" y="380999"/>
                  </a:lnTo>
                  <a:lnTo>
                    <a:pt x="2885971" y="368299"/>
                  </a:lnTo>
                  <a:lnTo>
                    <a:pt x="2877991" y="355599"/>
                  </a:lnTo>
                  <a:close/>
                </a:path>
                <a:path w="4114800" h="4102100">
                  <a:moveTo>
                    <a:pt x="1949580" y="165099"/>
                  </a:moveTo>
                  <a:lnTo>
                    <a:pt x="1909068" y="165099"/>
                  </a:lnTo>
                  <a:lnTo>
                    <a:pt x="1891649" y="177799"/>
                  </a:lnTo>
                  <a:lnTo>
                    <a:pt x="1879889" y="190499"/>
                  </a:lnTo>
                  <a:lnTo>
                    <a:pt x="1875572" y="215899"/>
                  </a:lnTo>
                  <a:lnTo>
                    <a:pt x="1879889" y="241299"/>
                  </a:lnTo>
                  <a:lnTo>
                    <a:pt x="1891649" y="253999"/>
                  </a:lnTo>
                  <a:lnTo>
                    <a:pt x="1909068" y="266699"/>
                  </a:lnTo>
                  <a:lnTo>
                    <a:pt x="1949619" y="266699"/>
                  </a:lnTo>
                  <a:lnTo>
                    <a:pt x="1965882" y="253999"/>
                  </a:lnTo>
                  <a:lnTo>
                    <a:pt x="1977896" y="241299"/>
                  </a:lnTo>
                  <a:lnTo>
                    <a:pt x="1984408" y="228599"/>
                  </a:lnTo>
                  <a:lnTo>
                    <a:pt x="4111868" y="228599"/>
                  </a:lnTo>
                  <a:lnTo>
                    <a:pt x="4114799" y="215899"/>
                  </a:lnTo>
                  <a:lnTo>
                    <a:pt x="4111868" y="203199"/>
                  </a:lnTo>
                  <a:lnTo>
                    <a:pt x="1984408" y="203199"/>
                  </a:lnTo>
                  <a:lnTo>
                    <a:pt x="1977883" y="190499"/>
                  </a:lnTo>
                  <a:lnTo>
                    <a:pt x="1965847" y="177799"/>
                  </a:lnTo>
                  <a:lnTo>
                    <a:pt x="1949580" y="165099"/>
                  </a:lnTo>
                  <a:close/>
                </a:path>
                <a:path w="4114800" h="4102100">
                  <a:moveTo>
                    <a:pt x="4111868" y="228599"/>
                  </a:moveTo>
                  <a:lnTo>
                    <a:pt x="4041715" y="228599"/>
                  </a:lnTo>
                  <a:lnTo>
                    <a:pt x="4046625" y="241299"/>
                  </a:lnTo>
                  <a:lnTo>
                    <a:pt x="4054739" y="241299"/>
                  </a:lnTo>
                  <a:lnTo>
                    <a:pt x="4065326" y="253999"/>
                  </a:lnTo>
                  <a:lnTo>
                    <a:pt x="4092076" y="253999"/>
                  </a:lnTo>
                  <a:lnTo>
                    <a:pt x="4103887" y="241299"/>
                  </a:lnTo>
                  <a:lnTo>
                    <a:pt x="4111868" y="228599"/>
                  </a:lnTo>
                  <a:close/>
                </a:path>
                <a:path w="4114800" h="4102100">
                  <a:moveTo>
                    <a:pt x="4092076" y="177799"/>
                  </a:moveTo>
                  <a:lnTo>
                    <a:pt x="4065378" y="177799"/>
                  </a:lnTo>
                  <a:lnTo>
                    <a:pt x="4054809" y="190499"/>
                  </a:lnTo>
                  <a:lnTo>
                    <a:pt x="4046677" y="190499"/>
                  </a:lnTo>
                  <a:lnTo>
                    <a:pt x="4041715" y="203199"/>
                  </a:lnTo>
                  <a:lnTo>
                    <a:pt x="4111868" y="203199"/>
                  </a:lnTo>
                  <a:lnTo>
                    <a:pt x="4103887" y="190499"/>
                  </a:lnTo>
                  <a:lnTo>
                    <a:pt x="4092076" y="177799"/>
                  </a:lnTo>
                  <a:close/>
                </a:path>
                <a:path w="4114800" h="4102100">
                  <a:moveTo>
                    <a:pt x="76083" y="0"/>
                  </a:moveTo>
                  <a:lnTo>
                    <a:pt x="33496" y="0"/>
                  </a:lnTo>
                  <a:lnTo>
                    <a:pt x="16077" y="12699"/>
                  </a:lnTo>
                  <a:lnTo>
                    <a:pt x="4316" y="25399"/>
                  </a:lnTo>
                  <a:lnTo>
                    <a:pt x="0" y="50799"/>
                  </a:lnTo>
                  <a:lnTo>
                    <a:pt x="3478" y="63499"/>
                  </a:lnTo>
                  <a:lnTo>
                    <a:pt x="13058" y="88899"/>
                  </a:lnTo>
                  <a:lnTo>
                    <a:pt x="27463" y="101599"/>
                  </a:lnTo>
                  <a:lnTo>
                    <a:pt x="82077" y="101599"/>
                  </a:lnTo>
                  <a:lnTo>
                    <a:pt x="96508" y="88899"/>
                  </a:lnTo>
                  <a:lnTo>
                    <a:pt x="106099" y="63499"/>
                  </a:lnTo>
                  <a:lnTo>
                    <a:pt x="109579" y="50799"/>
                  </a:lnTo>
                  <a:lnTo>
                    <a:pt x="105262" y="25399"/>
                  </a:lnTo>
                  <a:lnTo>
                    <a:pt x="93502" y="12699"/>
                  </a:lnTo>
                  <a:lnTo>
                    <a:pt x="76083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55150" y="3528002"/>
              <a:ext cx="4109383" cy="2306286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486185" y="2748392"/>
            <a:ext cx="211201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spc="225" dirty="0">
                <a:latin typeface="Arial MT"/>
                <a:cs typeface="Arial MT"/>
              </a:rPr>
              <a:t>Topologi</a:t>
            </a:r>
            <a:r>
              <a:rPr sz="2250" spc="135" dirty="0">
                <a:latin typeface="Arial MT"/>
                <a:cs typeface="Arial MT"/>
              </a:rPr>
              <a:t> </a:t>
            </a:r>
            <a:r>
              <a:rPr sz="2250" spc="220" dirty="0">
                <a:latin typeface="Arial MT"/>
                <a:cs typeface="Arial MT"/>
              </a:rPr>
              <a:t>Star</a:t>
            </a:r>
            <a:endParaRPr sz="2250">
              <a:latin typeface="Arial MT"/>
              <a:cs typeface="Arial M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663727" y="8234702"/>
            <a:ext cx="1598593" cy="1388522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1651104" y="7442251"/>
            <a:ext cx="3240405" cy="6953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16760">
              <a:lnSpc>
                <a:spcPct val="100000"/>
              </a:lnSpc>
              <a:spcBef>
                <a:spcPts val="135"/>
              </a:spcBef>
            </a:pPr>
            <a:r>
              <a:rPr sz="1050" spc="114" dirty="0">
                <a:latin typeface="Arial MT"/>
                <a:cs typeface="Arial MT"/>
              </a:rPr>
              <a:t>4.Topologi</a:t>
            </a:r>
            <a:r>
              <a:rPr sz="1050" spc="445" dirty="0">
                <a:latin typeface="Arial MT"/>
                <a:cs typeface="Arial MT"/>
              </a:rPr>
              <a:t> </a:t>
            </a:r>
            <a:r>
              <a:rPr sz="1050" spc="95" dirty="0">
                <a:latin typeface="Arial MT"/>
                <a:cs typeface="Arial MT"/>
              </a:rPr>
              <a:t>Ring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spc="100" dirty="0">
                <a:latin typeface="Arial MT"/>
                <a:cs typeface="Arial MT"/>
              </a:rPr>
              <a:t>3.Topologi</a:t>
            </a:r>
            <a:r>
              <a:rPr sz="1100" spc="470" dirty="0">
                <a:latin typeface="Arial MT"/>
                <a:cs typeface="Arial MT"/>
              </a:rPr>
              <a:t> </a:t>
            </a:r>
            <a:r>
              <a:rPr sz="1100" spc="90" dirty="0">
                <a:latin typeface="Arial MT"/>
                <a:cs typeface="Arial MT"/>
              </a:rPr>
              <a:t>Tree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126021" y="8457107"/>
            <a:ext cx="2626808" cy="1446131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8046251" y="8207754"/>
            <a:ext cx="102552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65" dirty="0">
                <a:latin typeface="Arial MT"/>
                <a:cs typeface="Arial MT"/>
              </a:rPr>
              <a:t>6.</a:t>
            </a:r>
            <a:r>
              <a:rPr sz="850" spc="60" dirty="0">
                <a:latin typeface="Arial MT"/>
                <a:cs typeface="Arial MT"/>
              </a:rPr>
              <a:t> </a:t>
            </a:r>
            <a:r>
              <a:rPr sz="850" spc="80" dirty="0">
                <a:latin typeface="Arial MT"/>
                <a:cs typeface="Arial MT"/>
              </a:rPr>
              <a:t>Topologi</a:t>
            </a:r>
            <a:r>
              <a:rPr sz="850" spc="65" dirty="0">
                <a:latin typeface="Arial MT"/>
                <a:cs typeface="Arial MT"/>
              </a:rPr>
              <a:t> </a:t>
            </a:r>
            <a:r>
              <a:rPr sz="850" spc="70" dirty="0">
                <a:latin typeface="Arial MT"/>
                <a:cs typeface="Arial MT"/>
              </a:rPr>
              <a:t>Mesh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1251585">
              <a:lnSpc>
                <a:spcPct val="115900"/>
              </a:lnSpc>
              <a:spcBef>
                <a:spcPts val="100"/>
              </a:spcBef>
            </a:pPr>
            <a:r>
              <a:rPr spc="465" dirty="0"/>
              <a:t>Penjelasan </a:t>
            </a:r>
            <a:r>
              <a:rPr spc="470" dirty="0"/>
              <a:t>Topologi</a:t>
            </a:r>
            <a:r>
              <a:rPr spc="270" dirty="0"/>
              <a:t> </a:t>
            </a:r>
            <a:r>
              <a:rPr spc="525" dirty="0"/>
              <a:t>Jaringan</a:t>
            </a:r>
          </a:p>
        </p:txBody>
      </p:sp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11733" y="8373175"/>
            <a:ext cx="2618407" cy="1530981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499141" y="8109328"/>
            <a:ext cx="131572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95" dirty="0">
                <a:latin typeface="Arial MT"/>
                <a:cs typeface="Arial MT"/>
              </a:rPr>
              <a:t>5.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4" dirty="0">
                <a:latin typeface="Arial MT"/>
                <a:cs typeface="Arial MT"/>
              </a:rPr>
              <a:t>Topologi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0" dirty="0">
                <a:latin typeface="Arial MT"/>
                <a:cs typeface="Arial MT"/>
              </a:rPr>
              <a:t>Hybrid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65274" y="7271699"/>
            <a:ext cx="110680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100" dirty="0">
                <a:latin typeface="Arial MT"/>
                <a:cs typeface="Arial MT"/>
              </a:rPr>
              <a:t>1.Topologi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spc="80" dirty="0">
                <a:latin typeface="Arial MT"/>
                <a:cs typeface="Arial MT"/>
              </a:rPr>
              <a:t>Bus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980569" y="808789"/>
            <a:ext cx="2892425" cy="924560"/>
            <a:chOff x="2980569" y="808789"/>
            <a:chExt cx="2892425" cy="924560"/>
          </a:xfrm>
        </p:grpSpPr>
        <p:sp>
          <p:nvSpPr>
            <p:cNvPr id="42" name="object 42"/>
            <p:cNvSpPr/>
            <p:nvPr/>
          </p:nvSpPr>
          <p:spPr>
            <a:xfrm>
              <a:off x="4544136" y="1003032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4" h="598805">
                  <a:moveTo>
                    <a:pt x="1328597" y="299377"/>
                  </a:moveTo>
                  <a:lnTo>
                    <a:pt x="1324711" y="251409"/>
                  </a:lnTo>
                  <a:lnTo>
                    <a:pt x="1324673" y="250888"/>
                  </a:lnTo>
                  <a:lnTo>
                    <a:pt x="1313319" y="204863"/>
                  </a:lnTo>
                  <a:lnTo>
                    <a:pt x="1296441" y="164985"/>
                  </a:lnTo>
                  <a:lnTo>
                    <a:pt x="1296441" y="299377"/>
                  </a:lnTo>
                  <a:lnTo>
                    <a:pt x="1292136" y="347345"/>
                  </a:lnTo>
                  <a:lnTo>
                    <a:pt x="1279715" y="392518"/>
                  </a:lnTo>
                  <a:lnTo>
                    <a:pt x="1259928" y="434136"/>
                  </a:lnTo>
                  <a:lnTo>
                    <a:pt x="1233563" y="471436"/>
                  </a:lnTo>
                  <a:lnTo>
                    <a:pt x="1201369" y="503669"/>
                  </a:lnTo>
                  <a:lnTo>
                    <a:pt x="1164082" y="530047"/>
                  </a:lnTo>
                  <a:lnTo>
                    <a:pt x="1122502" y="549846"/>
                  </a:lnTo>
                  <a:lnTo>
                    <a:pt x="1077353" y="562267"/>
                  </a:lnTo>
                  <a:lnTo>
                    <a:pt x="1029423" y="566585"/>
                  </a:lnTo>
                  <a:lnTo>
                    <a:pt x="981481" y="562267"/>
                  </a:lnTo>
                  <a:lnTo>
                    <a:pt x="936345" y="549846"/>
                  </a:lnTo>
                  <a:lnTo>
                    <a:pt x="894753" y="530047"/>
                  </a:lnTo>
                  <a:lnTo>
                    <a:pt x="857478" y="503669"/>
                  </a:lnTo>
                  <a:lnTo>
                    <a:pt x="825271" y="471436"/>
                  </a:lnTo>
                  <a:lnTo>
                    <a:pt x="798906" y="434136"/>
                  </a:lnTo>
                  <a:lnTo>
                    <a:pt x="779132" y="392518"/>
                  </a:lnTo>
                  <a:lnTo>
                    <a:pt x="766699" y="347345"/>
                  </a:lnTo>
                  <a:lnTo>
                    <a:pt x="762393" y="299377"/>
                  </a:lnTo>
                  <a:lnTo>
                    <a:pt x="766699" y="251409"/>
                  </a:lnTo>
                  <a:lnTo>
                    <a:pt x="779132" y="206235"/>
                  </a:lnTo>
                  <a:lnTo>
                    <a:pt x="798906" y="164617"/>
                  </a:lnTo>
                  <a:lnTo>
                    <a:pt x="825271" y="127317"/>
                  </a:lnTo>
                  <a:lnTo>
                    <a:pt x="857478" y="95097"/>
                  </a:lnTo>
                  <a:lnTo>
                    <a:pt x="894753" y="68707"/>
                  </a:lnTo>
                  <a:lnTo>
                    <a:pt x="936345" y="48920"/>
                  </a:lnTo>
                  <a:lnTo>
                    <a:pt x="981481" y="36487"/>
                  </a:lnTo>
                  <a:lnTo>
                    <a:pt x="1029423" y="32181"/>
                  </a:lnTo>
                  <a:lnTo>
                    <a:pt x="1077353" y="36487"/>
                  </a:lnTo>
                  <a:lnTo>
                    <a:pt x="1122502" y="48920"/>
                  </a:lnTo>
                  <a:lnTo>
                    <a:pt x="1164082" y="68707"/>
                  </a:lnTo>
                  <a:lnTo>
                    <a:pt x="1201369" y="95097"/>
                  </a:lnTo>
                  <a:lnTo>
                    <a:pt x="1233563" y="127317"/>
                  </a:lnTo>
                  <a:lnTo>
                    <a:pt x="1259928" y="164617"/>
                  </a:lnTo>
                  <a:lnTo>
                    <a:pt x="1279715" y="206235"/>
                  </a:lnTo>
                  <a:lnTo>
                    <a:pt x="1292136" y="251409"/>
                  </a:lnTo>
                  <a:lnTo>
                    <a:pt x="1296441" y="299377"/>
                  </a:lnTo>
                  <a:lnTo>
                    <a:pt x="1296441" y="164985"/>
                  </a:lnTo>
                  <a:lnTo>
                    <a:pt x="1270787" y="122694"/>
                  </a:lnTo>
                  <a:lnTo>
                    <a:pt x="1240866" y="87795"/>
                  </a:lnTo>
                  <a:lnTo>
                    <a:pt x="1205992" y="57848"/>
                  </a:lnTo>
                  <a:lnTo>
                    <a:pt x="1166787" y="33477"/>
                  </a:lnTo>
                  <a:lnTo>
                    <a:pt x="1123873" y="15290"/>
                  </a:lnTo>
                  <a:lnTo>
                    <a:pt x="1077874" y="3937"/>
                  </a:lnTo>
                  <a:lnTo>
                    <a:pt x="1029423" y="0"/>
                  </a:lnTo>
                  <a:lnTo>
                    <a:pt x="980960" y="3937"/>
                  </a:lnTo>
                  <a:lnTo>
                    <a:pt x="934961" y="15290"/>
                  </a:lnTo>
                  <a:lnTo>
                    <a:pt x="895121" y="32181"/>
                  </a:lnTo>
                  <a:lnTo>
                    <a:pt x="892048" y="33477"/>
                  </a:lnTo>
                  <a:lnTo>
                    <a:pt x="852855" y="57848"/>
                  </a:lnTo>
                  <a:lnTo>
                    <a:pt x="817968" y="87795"/>
                  </a:lnTo>
                  <a:lnTo>
                    <a:pt x="788047" y="122694"/>
                  </a:lnTo>
                  <a:lnTo>
                    <a:pt x="767511" y="155778"/>
                  </a:lnTo>
                  <a:lnTo>
                    <a:pt x="767511" y="154711"/>
                  </a:lnTo>
                  <a:lnTo>
                    <a:pt x="0" y="154711"/>
                  </a:lnTo>
                  <a:lnTo>
                    <a:pt x="0" y="174015"/>
                  </a:lnTo>
                  <a:lnTo>
                    <a:pt x="758571" y="174015"/>
                  </a:lnTo>
                  <a:lnTo>
                    <a:pt x="745528" y="204863"/>
                  </a:lnTo>
                  <a:lnTo>
                    <a:pt x="734174" y="250888"/>
                  </a:lnTo>
                  <a:lnTo>
                    <a:pt x="730250" y="299377"/>
                  </a:lnTo>
                  <a:lnTo>
                    <a:pt x="734123" y="347345"/>
                  </a:lnTo>
                  <a:lnTo>
                    <a:pt x="745528" y="393903"/>
                  </a:lnTo>
                  <a:lnTo>
                    <a:pt x="763689" y="436841"/>
                  </a:lnTo>
                  <a:lnTo>
                    <a:pt x="788047" y="476072"/>
                  </a:lnTo>
                  <a:lnTo>
                    <a:pt x="817968" y="510971"/>
                  </a:lnTo>
                  <a:lnTo>
                    <a:pt x="852855" y="540918"/>
                  </a:lnTo>
                  <a:lnTo>
                    <a:pt x="892048" y="565289"/>
                  </a:lnTo>
                  <a:lnTo>
                    <a:pt x="895121" y="566585"/>
                  </a:lnTo>
                  <a:lnTo>
                    <a:pt x="934961" y="583463"/>
                  </a:lnTo>
                  <a:lnTo>
                    <a:pt x="980960" y="594829"/>
                  </a:lnTo>
                  <a:lnTo>
                    <a:pt x="1029423" y="598754"/>
                  </a:lnTo>
                  <a:lnTo>
                    <a:pt x="1077874" y="594829"/>
                  </a:lnTo>
                  <a:lnTo>
                    <a:pt x="1123873" y="583463"/>
                  </a:lnTo>
                  <a:lnTo>
                    <a:pt x="1166787" y="565289"/>
                  </a:lnTo>
                  <a:lnTo>
                    <a:pt x="1205992" y="540918"/>
                  </a:lnTo>
                  <a:lnTo>
                    <a:pt x="1240866" y="510971"/>
                  </a:lnTo>
                  <a:lnTo>
                    <a:pt x="1270787" y="476072"/>
                  </a:lnTo>
                  <a:lnTo>
                    <a:pt x="1295146" y="436841"/>
                  </a:lnTo>
                  <a:lnTo>
                    <a:pt x="1313319" y="393903"/>
                  </a:lnTo>
                  <a:lnTo>
                    <a:pt x="1324673" y="347878"/>
                  </a:lnTo>
                  <a:lnTo>
                    <a:pt x="1328597" y="299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6203" y="1127466"/>
              <a:ext cx="79792" cy="7984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532307" y="1353654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0" y="19302"/>
                  </a:moveTo>
                  <a:lnTo>
                    <a:pt x="765067" y="19302"/>
                  </a:lnTo>
                  <a:lnTo>
                    <a:pt x="765067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4436" y="1323382"/>
              <a:ext cx="79792" cy="7984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478491" y="127953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79" h="19684">
                  <a:moveTo>
                    <a:pt x="0" y="19302"/>
                  </a:moveTo>
                  <a:lnTo>
                    <a:pt x="817726" y="19302"/>
                  </a:lnTo>
                  <a:lnTo>
                    <a:pt x="817726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40588" y="1249230"/>
              <a:ext cx="79792" cy="798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377030" y="1486034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5" h="19684">
                  <a:moveTo>
                    <a:pt x="0" y="19302"/>
                  </a:moveTo>
                  <a:lnTo>
                    <a:pt x="994445" y="19302"/>
                  </a:lnTo>
                  <a:lnTo>
                    <a:pt x="994445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39127" y="1455762"/>
              <a:ext cx="79792" cy="7984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724965" y="108889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4" h="19684">
                  <a:moveTo>
                    <a:pt x="0" y="19302"/>
                  </a:moveTo>
                  <a:lnTo>
                    <a:pt x="1671330" y="19302"/>
                  </a:lnTo>
                  <a:lnTo>
                    <a:pt x="1671330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7062" y="1058622"/>
              <a:ext cx="79792" cy="7984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437973" y="84086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5">
                  <a:moveTo>
                    <a:pt x="0" y="11373"/>
                  </a:moveTo>
                  <a:lnTo>
                    <a:pt x="260785" y="272335"/>
                  </a:lnTo>
                  <a:lnTo>
                    <a:pt x="272151" y="260961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11582" y="814484"/>
              <a:ext cx="66482" cy="6652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980563" y="808798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4" h="698500">
                  <a:moveTo>
                    <a:pt x="454228" y="15113"/>
                  </a:moveTo>
                  <a:lnTo>
                    <a:pt x="38874" y="15113"/>
                  </a:lnTo>
                  <a:lnTo>
                    <a:pt x="38290" y="12179"/>
                  </a:lnTo>
                  <a:lnTo>
                    <a:pt x="34023" y="5842"/>
                  </a:lnTo>
                  <a:lnTo>
                    <a:pt x="27686" y="1562"/>
                  </a:lnTo>
                  <a:lnTo>
                    <a:pt x="19926" y="0"/>
                  </a:lnTo>
                  <a:lnTo>
                    <a:pt x="12179" y="1562"/>
                  </a:lnTo>
                  <a:lnTo>
                    <a:pt x="5842" y="5842"/>
                  </a:lnTo>
                  <a:lnTo>
                    <a:pt x="1574" y="12179"/>
                  </a:lnTo>
                  <a:lnTo>
                    <a:pt x="0" y="19939"/>
                  </a:lnTo>
                  <a:lnTo>
                    <a:pt x="1562" y="27698"/>
                  </a:lnTo>
                  <a:lnTo>
                    <a:pt x="5829" y="34036"/>
                  </a:lnTo>
                  <a:lnTo>
                    <a:pt x="12166" y="38315"/>
                  </a:lnTo>
                  <a:lnTo>
                    <a:pt x="19926" y="39890"/>
                  </a:lnTo>
                  <a:lnTo>
                    <a:pt x="27686" y="38315"/>
                  </a:lnTo>
                  <a:lnTo>
                    <a:pt x="34023" y="34036"/>
                  </a:lnTo>
                  <a:lnTo>
                    <a:pt x="38290" y="27698"/>
                  </a:lnTo>
                  <a:lnTo>
                    <a:pt x="38874" y="24765"/>
                  </a:lnTo>
                  <a:lnTo>
                    <a:pt x="454228" y="24765"/>
                  </a:lnTo>
                  <a:lnTo>
                    <a:pt x="454228" y="15113"/>
                  </a:lnTo>
                  <a:close/>
                </a:path>
                <a:path w="1377314" h="698500">
                  <a:moveTo>
                    <a:pt x="540473" y="110185"/>
                  </a:moveTo>
                  <a:lnTo>
                    <a:pt x="129603" y="110185"/>
                  </a:lnTo>
                  <a:lnTo>
                    <a:pt x="129019" y="107276"/>
                  </a:lnTo>
                  <a:lnTo>
                    <a:pt x="124739" y="100939"/>
                  </a:lnTo>
                  <a:lnTo>
                    <a:pt x="118402" y="96659"/>
                  </a:lnTo>
                  <a:lnTo>
                    <a:pt x="110655" y="95097"/>
                  </a:lnTo>
                  <a:lnTo>
                    <a:pt x="102908" y="96659"/>
                  </a:lnTo>
                  <a:lnTo>
                    <a:pt x="96570" y="100939"/>
                  </a:lnTo>
                  <a:lnTo>
                    <a:pt x="92290" y="107276"/>
                  </a:lnTo>
                  <a:lnTo>
                    <a:pt x="90728" y="115036"/>
                  </a:lnTo>
                  <a:lnTo>
                    <a:pt x="92290" y="122796"/>
                  </a:lnTo>
                  <a:lnTo>
                    <a:pt x="96558" y="129133"/>
                  </a:lnTo>
                  <a:lnTo>
                    <a:pt x="102882" y="133413"/>
                  </a:lnTo>
                  <a:lnTo>
                    <a:pt x="110655" y="134988"/>
                  </a:lnTo>
                  <a:lnTo>
                    <a:pt x="118402" y="133413"/>
                  </a:lnTo>
                  <a:lnTo>
                    <a:pt x="124739" y="129133"/>
                  </a:lnTo>
                  <a:lnTo>
                    <a:pt x="129019" y="122796"/>
                  </a:lnTo>
                  <a:lnTo>
                    <a:pt x="129616" y="119824"/>
                  </a:lnTo>
                  <a:lnTo>
                    <a:pt x="540473" y="119824"/>
                  </a:lnTo>
                  <a:lnTo>
                    <a:pt x="540473" y="110185"/>
                  </a:lnTo>
                  <a:close/>
                </a:path>
                <a:path w="1377314" h="698500">
                  <a:moveTo>
                    <a:pt x="614578" y="200228"/>
                  </a:moveTo>
                  <a:lnTo>
                    <a:pt x="66014" y="200228"/>
                  </a:lnTo>
                  <a:lnTo>
                    <a:pt x="65430" y="197294"/>
                  </a:lnTo>
                  <a:lnTo>
                    <a:pt x="61150" y="190944"/>
                  </a:lnTo>
                  <a:lnTo>
                    <a:pt x="54813" y="186677"/>
                  </a:lnTo>
                  <a:lnTo>
                    <a:pt x="47066" y="185102"/>
                  </a:lnTo>
                  <a:lnTo>
                    <a:pt x="39319" y="186677"/>
                  </a:lnTo>
                  <a:lnTo>
                    <a:pt x="32981" y="190944"/>
                  </a:lnTo>
                  <a:lnTo>
                    <a:pt x="28702" y="197294"/>
                  </a:lnTo>
                  <a:lnTo>
                    <a:pt x="27139" y="205054"/>
                  </a:lnTo>
                  <a:lnTo>
                    <a:pt x="28702" y="212801"/>
                  </a:lnTo>
                  <a:lnTo>
                    <a:pt x="32969" y="219151"/>
                  </a:lnTo>
                  <a:lnTo>
                    <a:pt x="39293" y="223431"/>
                  </a:lnTo>
                  <a:lnTo>
                    <a:pt x="47066" y="224993"/>
                  </a:lnTo>
                  <a:lnTo>
                    <a:pt x="54813" y="223431"/>
                  </a:lnTo>
                  <a:lnTo>
                    <a:pt x="61150" y="219151"/>
                  </a:lnTo>
                  <a:lnTo>
                    <a:pt x="65430" y="212801"/>
                  </a:lnTo>
                  <a:lnTo>
                    <a:pt x="66014" y="209880"/>
                  </a:lnTo>
                  <a:lnTo>
                    <a:pt x="614578" y="209880"/>
                  </a:lnTo>
                  <a:lnTo>
                    <a:pt x="614578" y="200228"/>
                  </a:lnTo>
                  <a:close/>
                </a:path>
                <a:path w="1377314" h="698500">
                  <a:moveTo>
                    <a:pt x="1377175" y="686701"/>
                  </a:moveTo>
                  <a:lnTo>
                    <a:pt x="1098207" y="407543"/>
                  </a:lnTo>
                  <a:lnTo>
                    <a:pt x="1086840" y="418922"/>
                  </a:lnTo>
                  <a:lnTo>
                    <a:pt x="1365808" y="698080"/>
                  </a:lnTo>
                  <a:lnTo>
                    <a:pt x="1377175" y="686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40983" y="1189941"/>
              <a:ext cx="66482" cy="6652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171262" y="1355980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0" y="328567"/>
                  </a:moveTo>
                  <a:lnTo>
                    <a:pt x="11366" y="339941"/>
                  </a:lnTo>
                  <a:lnTo>
                    <a:pt x="339712" y="11373"/>
                  </a:lnTo>
                  <a:lnTo>
                    <a:pt x="328345" y="0"/>
                  </a:lnTo>
                  <a:lnTo>
                    <a:pt x="0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4855" y="1655828"/>
              <a:ext cx="66482" cy="6652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233188" y="88980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11373"/>
                  </a:moveTo>
                  <a:lnTo>
                    <a:pt x="276993" y="288554"/>
                  </a:lnTo>
                  <a:lnTo>
                    <a:pt x="288359" y="277180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6773" y="863414"/>
              <a:ext cx="66482" cy="6652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135913" y="97577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11373"/>
                  </a:moveTo>
                  <a:lnTo>
                    <a:pt x="311205" y="322789"/>
                  </a:lnTo>
                  <a:lnTo>
                    <a:pt x="322571" y="311415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09524" y="949341"/>
              <a:ext cx="66482" cy="6652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620020" y="86682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435457" y="343395"/>
                  </a:moveTo>
                  <a:lnTo>
                    <a:pt x="38887" y="343395"/>
                  </a:lnTo>
                  <a:lnTo>
                    <a:pt x="38303" y="340487"/>
                  </a:lnTo>
                  <a:lnTo>
                    <a:pt x="34023" y="334149"/>
                  </a:lnTo>
                  <a:lnTo>
                    <a:pt x="27686" y="329869"/>
                  </a:lnTo>
                  <a:lnTo>
                    <a:pt x="19939" y="328307"/>
                  </a:lnTo>
                  <a:lnTo>
                    <a:pt x="12179" y="329869"/>
                  </a:lnTo>
                  <a:lnTo>
                    <a:pt x="5854" y="334149"/>
                  </a:lnTo>
                  <a:lnTo>
                    <a:pt x="1574" y="340487"/>
                  </a:lnTo>
                  <a:lnTo>
                    <a:pt x="0" y="348246"/>
                  </a:lnTo>
                  <a:lnTo>
                    <a:pt x="1574" y="356006"/>
                  </a:lnTo>
                  <a:lnTo>
                    <a:pt x="5842" y="362343"/>
                  </a:lnTo>
                  <a:lnTo>
                    <a:pt x="12166" y="366623"/>
                  </a:lnTo>
                  <a:lnTo>
                    <a:pt x="19939" y="368198"/>
                  </a:lnTo>
                  <a:lnTo>
                    <a:pt x="27686" y="366623"/>
                  </a:lnTo>
                  <a:lnTo>
                    <a:pt x="34023" y="362343"/>
                  </a:lnTo>
                  <a:lnTo>
                    <a:pt x="38303" y="356006"/>
                  </a:lnTo>
                  <a:lnTo>
                    <a:pt x="38900" y="353034"/>
                  </a:lnTo>
                  <a:lnTo>
                    <a:pt x="435457" y="353034"/>
                  </a:lnTo>
                  <a:lnTo>
                    <a:pt x="435457" y="343395"/>
                  </a:lnTo>
                  <a:close/>
                </a:path>
                <a:path w="615950" h="866139">
                  <a:moveTo>
                    <a:pt x="510197" y="100279"/>
                  </a:moveTo>
                  <a:lnTo>
                    <a:pt x="210070" y="100279"/>
                  </a:lnTo>
                  <a:lnTo>
                    <a:pt x="209486" y="97345"/>
                  </a:lnTo>
                  <a:lnTo>
                    <a:pt x="205219" y="91008"/>
                  </a:lnTo>
                  <a:lnTo>
                    <a:pt x="198882" y="86728"/>
                  </a:lnTo>
                  <a:lnTo>
                    <a:pt x="191122" y="85153"/>
                  </a:lnTo>
                  <a:lnTo>
                    <a:pt x="183375" y="86728"/>
                  </a:lnTo>
                  <a:lnTo>
                    <a:pt x="177038" y="91008"/>
                  </a:lnTo>
                  <a:lnTo>
                    <a:pt x="172758" y="97345"/>
                  </a:lnTo>
                  <a:lnTo>
                    <a:pt x="171196" y="105105"/>
                  </a:lnTo>
                  <a:lnTo>
                    <a:pt x="172758" y="112864"/>
                  </a:lnTo>
                  <a:lnTo>
                    <a:pt x="177025" y="119202"/>
                  </a:lnTo>
                  <a:lnTo>
                    <a:pt x="183362" y="123482"/>
                  </a:lnTo>
                  <a:lnTo>
                    <a:pt x="191122" y="125056"/>
                  </a:lnTo>
                  <a:lnTo>
                    <a:pt x="198882" y="123482"/>
                  </a:lnTo>
                  <a:lnTo>
                    <a:pt x="205219" y="119202"/>
                  </a:lnTo>
                  <a:lnTo>
                    <a:pt x="209486" y="112864"/>
                  </a:lnTo>
                  <a:lnTo>
                    <a:pt x="210070" y="109931"/>
                  </a:lnTo>
                  <a:lnTo>
                    <a:pt x="510197" y="109931"/>
                  </a:lnTo>
                  <a:lnTo>
                    <a:pt x="510197" y="100279"/>
                  </a:lnTo>
                  <a:close/>
                </a:path>
                <a:path w="615950" h="866139">
                  <a:moveTo>
                    <a:pt x="525437" y="417537"/>
                  </a:moveTo>
                  <a:lnTo>
                    <a:pt x="339826" y="417537"/>
                  </a:lnTo>
                  <a:lnTo>
                    <a:pt x="339242" y="414604"/>
                  </a:lnTo>
                  <a:lnTo>
                    <a:pt x="334962" y="408266"/>
                  </a:lnTo>
                  <a:lnTo>
                    <a:pt x="328637" y="403987"/>
                  </a:lnTo>
                  <a:lnTo>
                    <a:pt x="320878" y="402424"/>
                  </a:lnTo>
                  <a:lnTo>
                    <a:pt x="313131" y="403987"/>
                  </a:lnTo>
                  <a:lnTo>
                    <a:pt x="306793" y="408266"/>
                  </a:lnTo>
                  <a:lnTo>
                    <a:pt x="302514" y="414604"/>
                  </a:lnTo>
                  <a:lnTo>
                    <a:pt x="300951" y="422363"/>
                  </a:lnTo>
                  <a:lnTo>
                    <a:pt x="302514" y="430123"/>
                  </a:lnTo>
                  <a:lnTo>
                    <a:pt x="306781" y="436460"/>
                  </a:lnTo>
                  <a:lnTo>
                    <a:pt x="313118" y="440740"/>
                  </a:lnTo>
                  <a:lnTo>
                    <a:pt x="320878" y="442315"/>
                  </a:lnTo>
                  <a:lnTo>
                    <a:pt x="328637" y="440740"/>
                  </a:lnTo>
                  <a:lnTo>
                    <a:pt x="334962" y="436460"/>
                  </a:lnTo>
                  <a:lnTo>
                    <a:pt x="339242" y="430123"/>
                  </a:lnTo>
                  <a:lnTo>
                    <a:pt x="339826" y="427189"/>
                  </a:lnTo>
                  <a:lnTo>
                    <a:pt x="525437" y="427189"/>
                  </a:lnTo>
                  <a:lnTo>
                    <a:pt x="525437" y="417537"/>
                  </a:lnTo>
                  <a:close/>
                </a:path>
                <a:path w="615950" h="866139">
                  <a:moveTo>
                    <a:pt x="546595" y="841121"/>
                  </a:moveTo>
                  <a:lnTo>
                    <a:pt x="375831" y="841121"/>
                  </a:lnTo>
                  <a:lnTo>
                    <a:pt x="375246" y="838225"/>
                  </a:lnTo>
                  <a:lnTo>
                    <a:pt x="370979" y="831888"/>
                  </a:lnTo>
                  <a:lnTo>
                    <a:pt x="364642" y="827608"/>
                  </a:lnTo>
                  <a:lnTo>
                    <a:pt x="356882" y="826033"/>
                  </a:lnTo>
                  <a:lnTo>
                    <a:pt x="349135" y="827608"/>
                  </a:lnTo>
                  <a:lnTo>
                    <a:pt x="342798" y="831888"/>
                  </a:lnTo>
                  <a:lnTo>
                    <a:pt x="338518" y="838225"/>
                  </a:lnTo>
                  <a:lnTo>
                    <a:pt x="337934" y="841121"/>
                  </a:lnTo>
                  <a:lnTo>
                    <a:pt x="154990" y="841121"/>
                  </a:lnTo>
                  <a:lnTo>
                    <a:pt x="154990" y="850773"/>
                  </a:lnTo>
                  <a:lnTo>
                    <a:pt x="337908" y="850773"/>
                  </a:lnTo>
                  <a:lnTo>
                    <a:pt x="338518" y="853744"/>
                  </a:lnTo>
                  <a:lnTo>
                    <a:pt x="342785" y="860082"/>
                  </a:lnTo>
                  <a:lnTo>
                    <a:pt x="349123" y="864362"/>
                  </a:lnTo>
                  <a:lnTo>
                    <a:pt x="356882" y="865924"/>
                  </a:lnTo>
                  <a:lnTo>
                    <a:pt x="364642" y="864362"/>
                  </a:lnTo>
                  <a:lnTo>
                    <a:pt x="370979" y="860082"/>
                  </a:lnTo>
                  <a:lnTo>
                    <a:pt x="375246" y="853744"/>
                  </a:lnTo>
                  <a:lnTo>
                    <a:pt x="375843" y="850773"/>
                  </a:lnTo>
                  <a:lnTo>
                    <a:pt x="546595" y="850773"/>
                  </a:lnTo>
                  <a:lnTo>
                    <a:pt x="546595" y="841121"/>
                  </a:lnTo>
                  <a:close/>
                </a:path>
                <a:path w="615950" h="866139">
                  <a:moveTo>
                    <a:pt x="575564" y="793483"/>
                  </a:moveTo>
                  <a:lnTo>
                    <a:pt x="307479" y="793483"/>
                  </a:lnTo>
                  <a:lnTo>
                    <a:pt x="306895" y="790549"/>
                  </a:lnTo>
                  <a:lnTo>
                    <a:pt x="302628" y="784212"/>
                  </a:lnTo>
                  <a:lnTo>
                    <a:pt x="296291" y="779932"/>
                  </a:lnTo>
                  <a:lnTo>
                    <a:pt x="288544" y="778357"/>
                  </a:lnTo>
                  <a:lnTo>
                    <a:pt x="280784" y="779932"/>
                  </a:lnTo>
                  <a:lnTo>
                    <a:pt x="274447" y="784212"/>
                  </a:lnTo>
                  <a:lnTo>
                    <a:pt x="270179" y="790549"/>
                  </a:lnTo>
                  <a:lnTo>
                    <a:pt x="268605" y="798309"/>
                  </a:lnTo>
                  <a:lnTo>
                    <a:pt x="270167" y="806069"/>
                  </a:lnTo>
                  <a:lnTo>
                    <a:pt x="274434" y="812406"/>
                  </a:lnTo>
                  <a:lnTo>
                    <a:pt x="280771" y="816686"/>
                  </a:lnTo>
                  <a:lnTo>
                    <a:pt x="288544" y="818248"/>
                  </a:lnTo>
                  <a:lnTo>
                    <a:pt x="296291" y="816686"/>
                  </a:lnTo>
                  <a:lnTo>
                    <a:pt x="302628" y="812406"/>
                  </a:lnTo>
                  <a:lnTo>
                    <a:pt x="306895" y="806069"/>
                  </a:lnTo>
                  <a:lnTo>
                    <a:pt x="307479" y="803135"/>
                  </a:lnTo>
                  <a:lnTo>
                    <a:pt x="575564" y="803135"/>
                  </a:lnTo>
                  <a:lnTo>
                    <a:pt x="575564" y="793483"/>
                  </a:lnTo>
                  <a:close/>
                </a:path>
                <a:path w="615950" h="866139">
                  <a:moveTo>
                    <a:pt x="604812" y="502246"/>
                  </a:moveTo>
                  <a:lnTo>
                    <a:pt x="297167" y="502246"/>
                  </a:lnTo>
                  <a:lnTo>
                    <a:pt x="296583" y="499313"/>
                  </a:lnTo>
                  <a:lnTo>
                    <a:pt x="292303" y="492975"/>
                  </a:lnTo>
                  <a:lnTo>
                    <a:pt x="285965" y="488696"/>
                  </a:lnTo>
                  <a:lnTo>
                    <a:pt x="278218" y="487121"/>
                  </a:lnTo>
                  <a:lnTo>
                    <a:pt x="270459" y="488696"/>
                  </a:lnTo>
                  <a:lnTo>
                    <a:pt x="264134" y="492975"/>
                  </a:lnTo>
                  <a:lnTo>
                    <a:pt x="259854" y="499313"/>
                  </a:lnTo>
                  <a:lnTo>
                    <a:pt x="258279" y="507072"/>
                  </a:lnTo>
                  <a:lnTo>
                    <a:pt x="259854" y="514832"/>
                  </a:lnTo>
                  <a:lnTo>
                    <a:pt x="264121" y="521169"/>
                  </a:lnTo>
                  <a:lnTo>
                    <a:pt x="270446" y="525449"/>
                  </a:lnTo>
                  <a:lnTo>
                    <a:pt x="278218" y="527011"/>
                  </a:lnTo>
                  <a:lnTo>
                    <a:pt x="285965" y="525449"/>
                  </a:lnTo>
                  <a:lnTo>
                    <a:pt x="292303" y="521169"/>
                  </a:lnTo>
                  <a:lnTo>
                    <a:pt x="296583" y="514832"/>
                  </a:lnTo>
                  <a:lnTo>
                    <a:pt x="297167" y="511898"/>
                  </a:lnTo>
                  <a:lnTo>
                    <a:pt x="604812" y="511898"/>
                  </a:lnTo>
                  <a:lnTo>
                    <a:pt x="604812" y="502246"/>
                  </a:lnTo>
                  <a:close/>
                </a:path>
                <a:path w="615950" h="866139">
                  <a:moveTo>
                    <a:pt x="615391" y="15087"/>
                  </a:moveTo>
                  <a:lnTo>
                    <a:pt x="327990" y="15087"/>
                  </a:lnTo>
                  <a:lnTo>
                    <a:pt x="327406" y="12192"/>
                  </a:lnTo>
                  <a:lnTo>
                    <a:pt x="323138" y="5854"/>
                  </a:lnTo>
                  <a:lnTo>
                    <a:pt x="316801" y="1574"/>
                  </a:lnTo>
                  <a:lnTo>
                    <a:pt x="309054" y="0"/>
                  </a:lnTo>
                  <a:lnTo>
                    <a:pt x="301294" y="1574"/>
                  </a:lnTo>
                  <a:lnTo>
                    <a:pt x="294957" y="5854"/>
                  </a:lnTo>
                  <a:lnTo>
                    <a:pt x="290690" y="12192"/>
                  </a:lnTo>
                  <a:lnTo>
                    <a:pt x="289115" y="19951"/>
                  </a:lnTo>
                  <a:lnTo>
                    <a:pt x="290677" y="27711"/>
                  </a:lnTo>
                  <a:lnTo>
                    <a:pt x="294944" y="34048"/>
                  </a:lnTo>
                  <a:lnTo>
                    <a:pt x="301282" y="38328"/>
                  </a:lnTo>
                  <a:lnTo>
                    <a:pt x="309054" y="39890"/>
                  </a:lnTo>
                  <a:lnTo>
                    <a:pt x="316801" y="38328"/>
                  </a:lnTo>
                  <a:lnTo>
                    <a:pt x="323138" y="34048"/>
                  </a:lnTo>
                  <a:lnTo>
                    <a:pt x="327406" y="27711"/>
                  </a:lnTo>
                  <a:lnTo>
                    <a:pt x="328002" y="24739"/>
                  </a:lnTo>
                  <a:lnTo>
                    <a:pt x="615391" y="24739"/>
                  </a:lnTo>
                  <a:lnTo>
                    <a:pt x="615391" y="15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618197" y="3509140"/>
            <a:ext cx="10963275" cy="293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spc="-114" dirty="0">
                <a:latin typeface="Trebuchet MS"/>
                <a:cs typeface="Trebuchet MS"/>
              </a:rPr>
              <a:t>Topologi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star</a:t>
            </a:r>
            <a:r>
              <a:rPr sz="3300" spc="-170" dirty="0">
                <a:latin typeface="Trebuchet MS"/>
                <a:cs typeface="Trebuchet MS"/>
              </a:rPr>
              <a:t> </a:t>
            </a:r>
            <a:r>
              <a:rPr sz="3300" spc="-85" dirty="0">
                <a:latin typeface="Trebuchet MS"/>
                <a:cs typeface="Trebuchet MS"/>
              </a:rPr>
              <a:t>merupakan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160" dirty="0">
                <a:latin typeface="Trebuchet MS"/>
                <a:cs typeface="Trebuchet MS"/>
              </a:rPr>
              <a:t>jenis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topologi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yang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paling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banyak </a:t>
            </a:r>
            <a:r>
              <a:rPr sz="3300" spc="-25" dirty="0">
                <a:latin typeface="Trebuchet MS"/>
                <a:cs typeface="Trebuchet MS"/>
              </a:rPr>
              <a:t>digunakan</a:t>
            </a:r>
            <a:r>
              <a:rPr sz="3300" spc="-18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saat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220" dirty="0">
                <a:latin typeface="Trebuchet MS"/>
                <a:cs typeface="Trebuchet MS"/>
              </a:rPr>
              <a:t>ini.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55" dirty="0">
                <a:latin typeface="Trebuchet MS"/>
                <a:cs typeface="Trebuchet MS"/>
              </a:rPr>
              <a:t>Pada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topologi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245" dirty="0">
                <a:latin typeface="Trebuchet MS"/>
                <a:cs typeface="Trebuchet MS"/>
              </a:rPr>
              <a:t>ini,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30" dirty="0">
                <a:latin typeface="Trebuchet MS"/>
                <a:cs typeface="Trebuchet MS"/>
              </a:rPr>
              <a:t>setiap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komputer </a:t>
            </a:r>
            <a:r>
              <a:rPr sz="3300" spc="-85" dirty="0">
                <a:latin typeface="Trebuchet MS"/>
                <a:cs typeface="Trebuchet MS"/>
              </a:rPr>
              <a:t>terhubung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spc="-155" dirty="0">
                <a:latin typeface="Trebuchet MS"/>
                <a:cs typeface="Trebuchet MS"/>
              </a:rPr>
              <a:t>ke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satu</a:t>
            </a:r>
            <a:r>
              <a:rPr sz="3300" spc="-210" dirty="0">
                <a:latin typeface="Trebuchet MS"/>
                <a:cs typeface="Trebuchet MS"/>
              </a:rPr>
              <a:t> </a:t>
            </a:r>
            <a:r>
              <a:rPr sz="3300" spc="-35" dirty="0">
                <a:latin typeface="Trebuchet MS"/>
                <a:cs typeface="Trebuchet MS"/>
              </a:rPr>
              <a:t>perangkat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pusat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100" dirty="0">
                <a:latin typeface="Trebuchet MS"/>
                <a:cs typeface="Trebuchet MS"/>
              </a:rPr>
              <a:t>seperti</a:t>
            </a:r>
            <a:r>
              <a:rPr sz="3300" spc="-150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hub</a:t>
            </a:r>
            <a:r>
              <a:rPr sz="3300" spc="-16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atau</a:t>
            </a:r>
            <a:r>
              <a:rPr sz="3300" spc="-15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switch. </a:t>
            </a:r>
            <a:r>
              <a:rPr sz="3300" dirty="0">
                <a:latin typeface="Trebuchet MS"/>
                <a:cs typeface="Trebuchet MS"/>
              </a:rPr>
              <a:t>Semua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130" dirty="0">
                <a:latin typeface="Trebuchet MS"/>
                <a:cs typeface="Trebuchet MS"/>
              </a:rPr>
              <a:t>komunikasi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60" dirty="0">
                <a:latin typeface="Trebuchet MS"/>
                <a:cs typeface="Trebuchet MS"/>
              </a:rPr>
              <a:t>antar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145" dirty="0">
                <a:latin typeface="Trebuchet MS"/>
                <a:cs typeface="Trebuchet MS"/>
              </a:rPr>
              <a:t>komputer</a:t>
            </a:r>
            <a:r>
              <a:rPr sz="3300" spc="-100" dirty="0">
                <a:latin typeface="Trebuchet MS"/>
                <a:cs typeface="Trebuchet MS"/>
              </a:rPr>
              <a:t> </a:t>
            </a:r>
            <a:r>
              <a:rPr sz="3300" spc="-70" dirty="0">
                <a:latin typeface="Trebuchet MS"/>
                <a:cs typeface="Trebuchet MS"/>
              </a:rPr>
              <a:t>harus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melewati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perangkat </a:t>
            </a:r>
            <a:r>
              <a:rPr sz="3300" spc="-20" dirty="0">
                <a:latin typeface="Trebuchet MS"/>
                <a:cs typeface="Trebuchet MS"/>
              </a:rPr>
              <a:t>pusat</a:t>
            </a:r>
            <a:r>
              <a:rPr sz="3300" spc="-204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tersebut.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137" y="7569095"/>
            <a:ext cx="2163237" cy="14989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775351" y="6171735"/>
            <a:ext cx="4513580" cy="4102100"/>
            <a:chOff x="13775351" y="6171735"/>
            <a:chExt cx="4513580" cy="4102100"/>
          </a:xfrm>
        </p:grpSpPr>
        <p:sp>
          <p:nvSpPr>
            <p:cNvPr id="4" name="object 4"/>
            <p:cNvSpPr/>
            <p:nvPr/>
          </p:nvSpPr>
          <p:spPr>
            <a:xfrm>
              <a:off x="14173663" y="6171735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63499"/>
                  </a:moveTo>
                  <a:lnTo>
                    <a:pt x="3843305" y="63499"/>
                  </a:lnTo>
                  <a:lnTo>
                    <a:pt x="3852133" y="50799"/>
                  </a:lnTo>
                  <a:lnTo>
                    <a:pt x="3857966" y="38099"/>
                  </a:lnTo>
                  <a:lnTo>
                    <a:pt x="3860073" y="25399"/>
                  </a:lnTo>
                  <a:lnTo>
                    <a:pt x="3857142" y="12699"/>
                  </a:lnTo>
                  <a:lnTo>
                    <a:pt x="3849162" y="0"/>
                  </a:lnTo>
                  <a:lnTo>
                    <a:pt x="3796694" y="0"/>
                  </a:lnTo>
                  <a:lnTo>
                    <a:pt x="3788713" y="12699"/>
                  </a:lnTo>
                  <a:lnTo>
                    <a:pt x="3785782" y="25399"/>
                  </a:lnTo>
                  <a:lnTo>
                    <a:pt x="3787889" y="38099"/>
                  </a:lnTo>
                  <a:lnTo>
                    <a:pt x="3793722" y="50799"/>
                  </a:lnTo>
                  <a:lnTo>
                    <a:pt x="3802550" y="63499"/>
                  </a:lnTo>
                  <a:close/>
                </a:path>
                <a:path w="4114800" h="4102100">
                  <a:moveTo>
                    <a:pt x="3813641" y="2679699"/>
                  </a:moveTo>
                  <a:lnTo>
                    <a:pt x="3832214" y="2679699"/>
                  </a:lnTo>
                  <a:lnTo>
                    <a:pt x="3832214" y="63499"/>
                  </a:lnTo>
                  <a:lnTo>
                    <a:pt x="3813641" y="63499"/>
                  </a:lnTo>
                  <a:lnTo>
                    <a:pt x="3813641" y="2679699"/>
                  </a:lnTo>
                  <a:close/>
                </a:path>
                <a:path w="4114800" h="4102100">
                  <a:moveTo>
                    <a:pt x="3250938" y="850899"/>
                  </a:moveTo>
                  <a:lnTo>
                    <a:pt x="3291694" y="850899"/>
                  </a:lnTo>
                  <a:lnTo>
                    <a:pt x="3300522" y="838199"/>
                  </a:lnTo>
                  <a:lnTo>
                    <a:pt x="3306355" y="825499"/>
                  </a:lnTo>
                  <a:lnTo>
                    <a:pt x="3308462" y="812799"/>
                  </a:lnTo>
                  <a:lnTo>
                    <a:pt x="3305531" y="800099"/>
                  </a:lnTo>
                  <a:lnTo>
                    <a:pt x="3297550" y="787399"/>
                  </a:lnTo>
                  <a:lnTo>
                    <a:pt x="3285739" y="774699"/>
                  </a:lnTo>
                  <a:lnTo>
                    <a:pt x="3256893" y="774699"/>
                  </a:lnTo>
                  <a:lnTo>
                    <a:pt x="3245082" y="787399"/>
                  </a:lnTo>
                  <a:lnTo>
                    <a:pt x="3237101" y="800099"/>
                  </a:lnTo>
                  <a:lnTo>
                    <a:pt x="3234170" y="812799"/>
                  </a:lnTo>
                  <a:lnTo>
                    <a:pt x="3236277" y="825499"/>
                  </a:lnTo>
                  <a:lnTo>
                    <a:pt x="3242110" y="838199"/>
                  </a:lnTo>
                  <a:lnTo>
                    <a:pt x="3250938" y="850899"/>
                  </a:lnTo>
                  <a:close/>
                </a:path>
                <a:path w="4114800" h="4102100">
                  <a:moveTo>
                    <a:pt x="3528422" y="1600199"/>
                  </a:moveTo>
                  <a:lnTo>
                    <a:pt x="3554272" y="1600199"/>
                  </a:lnTo>
                  <a:lnTo>
                    <a:pt x="3280602" y="1320799"/>
                  </a:lnTo>
                  <a:lnTo>
                    <a:pt x="3280602" y="850899"/>
                  </a:lnTo>
                  <a:lnTo>
                    <a:pt x="3262030" y="850899"/>
                  </a:lnTo>
                  <a:lnTo>
                    <a:pt x="3262030" y="1320799"/>
                  </a:lnTo>
                  <a:lnTo>
                    <a:pt x="3261751" y="1333499"/>
                  </a:lnTo>
                  <a:lnTo>
                    <a:pt x="3262494" y="1333499"/>
                  </a:lnTo>
                  <a:lnTo>
                    <a:pt x="3528422" y="1600199"/>
                  </a:lnTo>
                  <a:close/>
                </a:path>
                <a:path w="4114800" h="4102100">
                  <a:moveTo>
                    <a:pt x="3553692" y="1689099"/>
                  </a:moveTo>
                  <a:lnTo>
                    <a:pt x="3617907" y="1689099"/>
                  </a:lnTo>
                  <a:lnTo>
                    <a:pt x="3624570" y="1676399"/>
                  </a:lnTo>
                  <a:lnTo>
                    <a:pt x="3636585" y="1663699"/>
                  </a:lnTo>
                  <a:lnTo>
                    <a:pt x="3640589" y="1638299"/>
                  </a:lnTo>
                  <a:lnTo>
                    <a:pt x="3636585" y="1625599"/>
                  </a:lnTo>
                  <a:lnTo>
                    <a:pt x="3624570" y="1600199"/>
                  </a:lnTo>
                  <a:lnTo>
                    <a:pt x="3608389" y="1587499"/>
                  </a:lnTo>
                  <a:lnTo>
                    <a:pt x="3571603" y="1587499"/>
                  </a:lnTo>
                  <a:lnTo>
                    <a:pt x="3554272" y="1600199"/>
                  </a:lnTo>
                  <a:lnTo>
                    <a:pt x="3528422" y="1600199"/>
                  </a:lnTo>
                  <a:lnTo>
                    <a:pt x="3541086" y="1612899"/>
                  </a:lnTo>
                  <a:lnTo>
                    <a:pt x="3532886" y="1625599"/>
                  </a:lnTo>
                  <a:lnTo>
                    <a:pt x="3531138" y="1650999"/>
                  </a:lnTo>
                  <a:lnTo>
                    <a:pt x="3535849" y="1663699"/>
                  </a:lnTo>
                  <a:lnTo>
                    <a:pt x="3547029" y="1676399"/>
                  </a:lnTo>
                  <a:lnTo>
                    <a:pt x="3553692" y="1689099"/>
                  </a:lnTo>
                  <a:close/>
                </a:path>
                <a:path w="4114800" h="4102100">
                  <a:moveTo>
                    <a:pt x="4050723" y="4000499"/>
                  </a:moveTo>
                  <a:lnTo>
                    <a:pt x="4069388" y="4000499"/>
                  </a:lnTo>
                  <a:lnTo>
                    <a:pt x="4069388" y="3213099"/>
                  </a:lnTo>
                  <a:lnTo>
                    <a:pt x="4068181" y="3213099"/>
                  </a:lnTo>
                  <a:lnTo>
                    <a:pt x="4067067" y="3200399"/>
                  </a:lnTo>
                  <a:lnTo>
                    <a:pt x="4065581" y="3200399"/>
                  </a:lnTo>
                  <a:lnTo>
                    <a:pt x="3595132" y="2806699"/>
                  </a:lnTo>
                  <a:lnTo>
                    <a:pt x="3595132" y="1689099"/>
                  </a:lnTo>
                  <a:lnTo>
                    <a:pt x="3576467" y="1689099"/>
                  </a:lnTo>
                  <a:lnTo>
                    <a:pt x="3576374" y="2806699"/>
                  </a:lnTo>
                  <a:lnTo>
                    <a:pt x="3579717" y="2806699"/>
                  </a:lnTo>
                  <a:lnTo>
                    <a:pt x="4050723" y="3213099"/>
                  </a:lnTo>
                  <a:lnTo>
                    <a:pt x="4050723" y="4000499"/>
                  </a:lnTo>
                  <a:close/>
                </a:path>
                <a:path w="4114800" h="4102100">
                  <a:moveTo>
                    <a:pt x="3311114" y="1854199"/>
                  </a:moveTo>
                  <a:lnTo>
                    <a:pt x="3351870" y="1854199"/>
                  </a:lnTo>
                  <a:lnTo>
                    <a:pt x="3360698" y="1841499"/>
                  </a:lnTo>
                  <a:lnTo>
                    <a:pt x="3366531" y="1828799"/>
                  </a:lnTo>
                  <a:lnTo>
                    <a:pt x="3368638" y="1816099"/>
                  </a:lnTo>
                  <a:lnTo>
                    <a:pt x="3365707" y="1803399"/>
                  </a:lnTo>
                  <a:lnTo>
                    <a:pt x="3357726" y="1790699"/>
                  </a:lnTo>
                  <a:lnTo>
                    <a:pt x="3345915" y="1777999"/>
                  </a:lnTo>
                  <a:lnTo>
                    <a:pt x="3317069" y="1777999"/>
                  </a:lnTo>
                  <a:lnTo>
                    <a:pt x="3305258" y="1790699"/>
                  </a:lnTo>
                  <a:lnTo>
                    <a:pt x="3297277" y="1803399"/>
                  </a:lnTo>
                  <a:lnTo>
                    <a:pt x="3294346" y="1816099"/>
                  </a:lnTo>
                  <a:lnTo>
                    <a:pt x="3296453" y="1828799"/>
                  </a:lnTo>
                  <a:lnTo>
                    <a:pt x="3302286" y="1841499"/>
                  </a:lnTo>
                  <a:lnTo>
                    <a:pt x="3311114" y="1854199"/>
                  </a:lnTo>
                  <a:close/>
                </a:path>
                <a:path w="4114800" h="4102100">
                  <a:moveTo>
                    <a:pt x="3293046" y="2247899"/>
                  </a:moveTo>
                  <a:lnTo>
                    <a:pt x="3340128" y="2247899"/>
                  </a:lnTo>
                  <a:lnTo>
                    <a:pt x="3341057" y="2235199"/>
                  </a:lnTo>
                  <a:lnTo>
                    <a:pt x="3340778" y="2235199"/>
                  </a:lnTo>
                  <a:lnTo>
                    <a:pt x="3340778" y="1854199"/>
                  </a:lnTo>
                  <a:lnTo>
                    <a:pt x="3322206" y="1854199"/>
                  </a:lnTo>
                  <a:lnTo>
                    <a:pt x="3322206" y="2235199"/>
                  </a:lnTo>
                  <a:lnTo>
                    <a:pt x="3293046" y="2247899"/>
                  </a:lnTo>
                  <a:close/>
                </a:path>
                <a:path w="4114800" h="4102100">
                  <a:moveTo>
                    <a:pt x="3116094" y="1981199"/>
                  </a:moveTo>
                  <a:lnTo>
                    <a:pt x="3174506" y="1981199"/>
                  </a:lnTo>
                  <a:lnTo>
                    <a:pt x="3180339" y="1968499"/>
                  </a:lnTo>
                  <a:lnTo>
                    <a:pt x="3182445" y="1955799"/>
                  </a:lnTo>
                  <a:lnTo>
                    <a:pt x="3179514" y="1943099"/>
                  </a:lnTo>
                  <a:lnTo>
                    <a:pt x="3171534" y="1930399"/>
                  </a:lnTo>
                  <a:lnTo>
                    <a:pt x="3159723" y="1917699"/>
                  </a:lnTo>
                  <a:lnTo>
                    <a:pt x="3130877" y="1917699"/>
                  </a:lnTo>
                  <a:lnTo>
                    <a:pt x="3119066" y="1930399"/>
                  </a:lnTo>
                  <a:lnTo>
                    <a:pt x="3111085" y="1943099"/>
                  </a:lnTo>
                  <a:lnTo>
                    <a:pt x="3108154" y="1955799"/>
                  </a:lnTo>
                  <a:lnTo>
                    <a:pt x="3110261" y="1968499"/>
                  </a:lnTo>
                  <a:lnTo>
                    <a:pt x="3116094" y="1981199"/>
                  </a:lnTo>
                  <a:close/>
                </a:path>
                <a:path w="4114800" h="4102100">
                  <a:moveTo>
                    <a:pt x="2970158" y="3911599"/>
                  </a:moveTo>
                  <a:lnTo>
                    <a:pt x="3585753" y="3911599"/>
                  </a:lnTo>
                  <a:lnTo>
                    <a:pt x="3748079" y="3746499"/>
                  </a:lnTo>
                  <a:lnTo>
                    <a:pt x="3750587" y="3746499"/>
                  </a:lnTo>
                  <a:lnTo>
                    <a:pt x="3750308" y="3733799"/>
                  </a:lnTo>
                  <a:lnTo>
                    <a:pt x="3750308" y="3289299"/>
                  </a:lnTo>
                  <a:lnTo>
                    <a:pt x="3750122" y="3276599"/>
                  </a:lnTo>
                  <a:lnTo>
                    <a:pt x="3746686" y="3276599"/>
                  </a:lnTo>
                  <a:lnTo>
                    <a:pt x="3154586" y="2730499"/>
                  </a:lnTo>
                  <a:lnTo>
                    <a:pt x="3154586" y="1993899"/>
                  </a:lnTo>
                  <a:lnTo>
                    <a:pt x="3165678" y="1981199"/>
                  </a:lnTo>
                  <a:lnTo>
                    <a:pt x="3124922" y="1981199"/>
                  </a:lnTo>
                  <a:lnTo>
                    <a:pt x="3136013" y="1993899"/>
                  </a:lnTo>
                  <a:lnTo>
                    <a:pt x="3136013" y="2743199"/>
                  </a:lnTo>
                  <a:lnTo>
                    <a:pt x="3139078" y="2743199"/>
                  </a:lnTo>
                  <a:lnTo>
                    <a:pt x="3731735" y="3289299"/>
                  </a:lnTo>
                  <a:lnTo>
                    <a:pt x="3731735" y="3733799"/>
                  </a:lnTo>
                  <a:lnTo>
                    <a:pt x="3577024" y="3886199"/>
                  </a:lnTo>
                  <a:lnTo>
                    <a:pt x="2944828" y="3886199"/>
                  </a:lnTo>
                  <a:lnTo>
                    <a:pt x="2970158" y="3911599"/>
                  </a:lnTo>
                  <a:close/>
                </a:path>
                <a:path w="4114800" h="4102100">
                  <a:moveTo>
                    <a:pt x="3236840" y="2336799"/>
                  </a:moveTo>
                  <a:lnTo>
                    <a:pt x="3278374" y="2336799"/>
                  </a:lnTo>
                  <a:lnTo>
                    <a:pt x="3293296" y="2324099"/>
                  </a:lnTo>
                  <a:lnTo>
                    <a:pt x="3302542" y="2298699"/>
                  </a:lnTo>
                  <a:lnTo>
                    <a:pt x="3305693" y="2285999"/>
                  </a:lnTo>
                  <a:lnTo>
                    <a:pt x="3302333" y="2260599"/>
                  </a:lnTo>
                  <a:lnTo>
                    <a:pt x="3336785" y="2247899"/>
                  </a:lnTo>
                  <a:lnTo>
                    <a:pt x="3293046" y="2247899"/>
                  </a:lnTo>
                  <a:lnTo>
                    <a:pt x="3278406" y="2235199"/>
                  </a:lnTo>
                  <a:lnTo>
                    <a:pt x="3223584" y="2235199"/>
                  </a:lnTo>
                  <a:lnTo>
                    <a:pt x="3207286" y="2247899"/>
                  </a:lnTo>
                  <a:lnTo>
                    <a:pt x="3198093" y="2273299"/>
                  </a:lnTo>
                  <a:lnTo>
                    <a:pt x="3196630" y="2298699"/>
                  </a:lnTo>
                  <a:lnTo>
                    <a:pt x="3203525" y="2311399"/>
                  </a:lnTo>
                  <a:lnTo>
                    <a:pt x="3217989" y="2324099"/>
                  </a:lnTo>
                  <a:lnTo>
                    <a:pt x="3236840" y="2336799"/>
                  </a:lnTo>
                  <a:close/>
                </a:path>
                <a:path w="4114800" h="4102100">
                  <a:moveTo>
                    <a:pt x="2891363" y="2489199"/>
                  </a:moveTo>
                  <a:lnTo>
                    <a:pt x="2949775" y="2489199"/>
                  </a:lnTo>
                  <a:lnTo>
                    <a:pt x="2955608" y="2476499"/>
                  </a:lnTo>
                  <a:lnTo>
                    <a:pt x="2957715" y="2463799"/>
                  </a:lnTo>
                  <a:lnTo>
                    <a:pt x="2954784" y="2451099"/>
                  </a:lnTo>
                  <a:lnTo>
                    <a:pt x="2946803" y="2438399"/>
                  </a:lnTo>
                  <a:lnTo>
                    <a:pt x="2934992" y="2425699"/>
                  </a:lnTo>
                  <a:lnTo>
                    <a:pt x="2906146" y="2425699"/>
                  </a:lnTo>
                  <a:lnTo>
                    <a:pt x="2894335" y="2438399"/>
                  </a:lnTo>
                  <a:lnTo>
                    <a:pt x="2886355" y="2451099"/>
                  </a:lnTo>
                  <a:lnTo>
                    <a:pt x="2883424" y="2463799"/>
                  </a:lnTo>
                  <a:lnTo>
                    <a:pt x="2885530" y="2476499"/>
                  </a:lnTo>
                  <a:lnTo>
                    <a:pt x="2891363" y="2489199"/>
                  </a:lnTo>
                  <a:close/>
                </a:path>
                <a:path w="4114800" h="4102100">
                  <a:moveTo>
                    <a:pt x="3533471" y="3733799"/>
                  </a:moveTo>
                  <a:lnTo>
                    <a:pt x="3554764" y="3721099"/>
                  </a:lnTo>
                  <a:lnTo>
                    <a:pt x="3572183" y="3708399"/>
                  </a:lnTo>
                  <a:lnTo>
                    <a:pt x="3583944" y="3695699"/>
                  </a:lnTo>
                  <a:lnTo>
                    <a:pt x="3588261" y="3670299"/>
                  </a:lnTo>
                  <a:lnTo>
                    <a:pt x="3584782" y="3657599"/>
                  </a:lnTo>
                  <a:lnTo>
                    <a:pt x="3575202" y="3644899"/>
                  </a:lnTo>
                  <a:lnTo>
                    <a:pt x="3560798" y="3632199"/>
                  </a:lnTo>
                  <a:lnTo>
                    <a:pt x="3542850" y="3619499"/>
                  </a:lnTo>
                  <a:lnTo>
                    <a:pt x="3542850" y="3340099"/>
                  </a:lnTo>
                  <a:lnTo>
                    <a:pt x="3539600" y="3340099"/>
                  </a:lnTo>
                  <a:lnTo>
                    <a:pt x="2929855" y="2730499"/>
                  </a:lnTo>
                  <a:lnTo>
                    <a:pt x="2929855" y="2501899"/>
                  </a:lnTo>
                  <a:lnTo>
                    <a:pt x="2940947" y="2489199"/>
                  </a:lnTo>
                  <a:lnTo>
                    <a:pt x="2900191" y="2489199"/>
                  </a:lnTo>
                  <a:lnTo>
                    <a:pt x="2911283" y="2501899"/>
                  </a:lnTo>
                  <a:lnTo>
                    <a:pt x="2911283" y="2730499"/>
                  </a:lnTo>
                  <a:lnTo>
                    <a:pt x="2911004" y="2730499"/>
                  </a:lnTo>
                  <a:lnTo>
                    <a:pt x="2911747" y="2743199"/>
                  </a:lnTo>
                  <a:lnTo>
                    <a:pt x="3524184" y="3352799"/>
                  </a:lnTo>
                  <a:lnTo>
                    <a:pt x="3524184" y="3619499"/>
                  </a:lnTo>
                  <a:lnTo>
                    <a:pt x="3506183" y="3632199"/>
                  </a:lnTo>
                  <a:lnTo>
                    <a:pt x="3491752" y="3644899"/>
                  </a:lnTo>
                  <a:lnTo>
                    <a:pt x="3482161" y="3657599"/>
                  </a:lnTo>
                  <a:lnTo>
                    <a:pt x="3478681" y="3670299"/>
                  </a:lnTo>
                  <a:lnTo>
                    <a:pt x="3482998" y="3695699"/>
                  </a:lnTo>
                  <a:lnTo>
                    <a:pt x="3494758" y="3708399"/>
                  </a:lnTo>
                  <a:lnTo>
                    <a:pt x="3512177" y="3721099"/>
                  </a:lnTo>
                  <a:lnTo>
                    <a:pt x="3533471" y="3733799"/>
                  </a:lnTo>
                  <a:close/>
                </a:path>
                <a:path w="4114800" h="4102100">
                  <a:moveTo>
                    <a:pt x="3801634" y="2781299"/>
                  </a:moveTo>
                  <a:lnTo>
                    <a:pt x="3844221" y="2781299"/>
                  </a:lnTo>
                  <a:lnTo>
                    <a:pt x="3861640" y="2768599"/>
                  </a:lnTo>
                  <a:lnTo>
                    <a:pt x="3873401" y="2755899"/>
                  </a:lnTo>
                  <a:lnTo>
                    <a:pt x="3877717" y="2730499"/>
                  </a:lnTo>
                  <a:lnTo>
                    <a:pt x="3874225" y="2705099"/>
                  </a:lnTo>
                  <a:lnTo>
                    <a:pt x="3864612" y="2692399"/>
                  </a:lnTo>
                  <a:lnTo>
                    <a:pt x="3850176" y="2679699"/>
                  </a:lnTo>
                  <a:lnTo>
                    <a:pt x="3795640" y="2679699"/>
                  </a:lnTo>
                  <a:lnTo>
                    <a:pt x="3781209" y="2692399"/>
                  </a:lnTo>
                  <a:lnTo>
                    <a:pt x="3771617" y="2705099"/>
                  </a:lnTo>
                  <a:lnTo>
                    <a:pt x="3768138" y="2730499"/>
                  </a:lnTo>
                  <a:lnTo>
                    <a:pt x="3772455" y="2755899"/>
                  </a:lnTo>
                  <a:lnTo>
                    <a:pt x="3784215" y="2768599"/>
                  </a:lnTo>
                  <a:lnTo>
                    <a:pt x="3801634" y="2781299"/>
                  </a:lnTo>
                  <a:close/>
                </a:path>
                <a:path w="4114800" h="4102100">
                  <a:moveTo>
                    <a:pt x="3012447" y="3721099"/>
                  </a:moveTo>
                  <a:lnTo>
                    <a:pt x="3035999" y="3721099"/>
                  </a:lnTo>
                  <a:lnTo>
                    <a:pt x="2705311" y="3390899"/>
                  </a:lnTo>
                  <a:lnTo>
                    <a:pt x="2246191" y="3390899"/>
                  </a:lnTo>
                  <a:lnTo>
                    <a:pt x="2146084" y="3213099"/>
                  </a:lnTo>
                  <a:lnTo>
                    <a:pt x="1414409" y="3213099"/>
                  </a:lnTo>
                  <a:lnTo>
                    <a:pt x="1411174" y="3200399"/>
                  </a:lnTo>
                  <a:lnTo>
                    <a:pt x="1405587" y="3187699"/>
                  </a:lnTo>
                  <a:lnTo>
                    <a:pt x="1397772" y="3174999"/>
                  </a:lnTo>
                  <a:lnTo>
                    <a:pt x="1387850" y="3174999"/>
                  </a:lnTo>
                  <a:lnTo>
                    <a:pt x="1367184" y="3162299"/>
                  </a:lnTo>
                  <a:lnTo>
                    <a:pt x="1346282" y="3162299"/>
                  </a:lnTo>
                  <a:lnTo>
                    <a:pt x="1327453" y="3174999"/>
                  </a:lnTo>
                  <a:lnTo>
                    <a:pt x="1313002" y="3187699"/>
                  </a:lnTo>
                  <a:lnTo>
                    <a:pt x="1306394" y="3213099"/>
                  </a:lnTo>
                  <a:lnTo>
                    <a:pt x="1306595" y="3225799"/>
                  </a:lnTo>
                  <a:lnTo>
                    <a:pt x="2132712" y="3225799"/>
                  </a:lnTo>
                  <a:lnTo>
                    <a:pt x="2232819" y="3403599"/>
                  </a:lnTo>
                  <a:lnTo>
                    <a:pt x="2695281" y="3403599"/>
                  </a:lnTo>
                  <a:lnTo>
                    <a:pt x="3012447" y="3721099"/>
                  </a:lnTo>
                  <a:close/>
                </a:path>
                <a:path w="4114800" h="4102100">
                  <a:moveTo>
                    <a:pt x="632264" y="3530599"/>
                  </a:moveTo>
                  <a:lnTo>
                    <a:pt x="681342" y="3530599"/>
                  </a:lnTo>
                  <a:lnTo>
                    <a:pt x="689474" y="3517899"/>
                  </a:lnTo>
                  <a:lnTo>
                    <a:pt x="694436" y="3505199"/>
                  </a:lnTo>
                  <a:lnTo>
                    <a:pt x="1207416" y="3505199"/>
                  </a:lnTo>
                  <a:lnTo>
                    <a:pt x="1341512" y="3276599"/>
                  </a:lnTo>
                  <a:lnTo>
                    <a:pt x="1378785" y="3276599"/>
                  </a:lnTo>
                  <a:lnTo>
                    <a:pt x="1395197" y="3263899"/>
                  </a:lnTo>
                  <a:lnTo>
                    <a:pt x="1407909" y="3251199"/>
                  </a:lnTo>
                  <a:lnTo>
                    <a:pt x="1411252" y="3238499"/>
                  </a:lnTo>
                  <a:lnTo>
                    <a:pt x="1413481" y="3238499"/>
                  </a:lnTo>
                  <a:lnTo>
                    <a:pt x="1414503" y="3225799"/>
                  </a:lnTo>
                  <a:lnTo>
                    <a:pt x="1306595" y="3225799"/>
                  </a:lnTo>
                  <a:lnTo>
                    <a:pt x="1313133" y="3251199"/>
                  </a:lnTo>
                  <a:lnTo>
                    <a:pt x="1325539" y="3263899"/>
                  </a:lnTo>
                  <a:lnTo>
                    <a:pt x="1194044" y="3492499"/>
                  </a:lnTo>
                  <a:lnTo>
                    <a:pt x="621352" y="3492499"/>
                  </a:lnTo>
                  <a:lnTo>
                    <a:pt x="624283" y="3517899"/>
                  </a:lnTo>
                  <a:lnTo>
                    <a:pt x="632264" y="3530599"/>
                  </a:lnTo>
                  <a:close/>
                </a:path>
                <a:path w="4114800" h="4102100">
                  <a:moveTo>
                    <a:pt x="3305783" y="3441699"/>
                  </a:moveTo>
                  <a:lnTo>
                    <a:pt x="3360358" y="3441699"/>
                  </a:lnTo>
                  <a:lnTo>
                    <a:pt x="3374790" y="3428999"/>
                  </a:lnTo>
                  <a:lnTo>
                    <a:pt x="3384381" y="3403599"/>
                  </a:lnTo>
                  <a:lnTo>
                    <a:pt x="3387860" y="3390899"/>
                  </a:lnTo>
                  <a:lnTo>
                    <a:pt x="3383544" y="3365499"/>
                  </a:lnTo>
                  <a:lnTo>
                    <a:pt x="3371783" y="3352799"/>
                  </a:lnTo>
                  <a:lnTo>
                    <a:pt x="3354364" y="3340099"/>
                  </a:lnTo>
                  <a:lnTo>
                    <a:pt x="3311777" y="3340099"/>
                  </a:lnTo>
                  <a:lnTo>
                    <a:pt x="3294358" y="3352799"/>
                  </a:lnTo>
                  <a:lnTo>
                    <a:pt x="3282598" y="3365499"/>
                  </a:lnTo>
                  <a:lnTo>
                    <a:pt x="3278281" y="3390899"/>
                  </a:lnTo>
                  <a:lnTo>
                    <a:pt x="3281760" y="3403599"/>
                  </a:lnTo>
                  <a:lnTo>
                    <a:pt x="3291351" y="3428999"/>
                  </a:lnTo>
                  <a:lnTo>
                    <a:pt x="3305783" y="3441699"/>
                  </a:lnTo>
                  <a:close/>
                </a:path>
                <a:path w="4114800" h="4102100">
                  <a:moveTo>
                    <a:pt x="3025134" y="3733799"/>
                  </a:moveTo>
                  <a:lnTo>
                    <a:pt x="3342357" y="3733799"/>
                  </a:lnTo>
                  <a:lnTo>
                    <a:pt x="3342357" y="3441699"/>
                  </a:lnTo>
                  <a:lnTo>
                    <a:pt x="3323784" y="3441699"/>
                  </a:lnTo>
                  <a:lnTo>
                    <a:pt x="3323784" y="3721099"/>
                  </a:lnTo>
                  <a:lnTo>
                    <a:pt x="3012447" y="3721099"/>
                  </a:lnTo>
                  <a:lnTo>
                    <a:pt x="3025134" y="3733799"/>
                  </a:lnTo>
                  <a:close/>
                </a:path>
                <a:path w="4114800" h="4102100">
                  <a:moveTo>
                    <a:pt x="3893848" y="3479799"/>
                  </a:moveTo>
                  <a:lnTo>
                    <a:pt x="3936435" y="3479799"/>
                  </a:lnTo>
                  <a:lnTo>
                    <a:pt x="3915142" y="3467099"/>
                  </a:lnTo>
                  <a:lnTo>
                    <a:pt x="3893848" y="3479799"/>
                  </a:lnTo>
                  <a:close/>
                </a:path>
                <a:path w="4114800" h="4102100">
                  <a:moveTo>
                    <a:pt x="621352" y="3492499"/>
                  </a:moveTo>
                  <a:lnTo>
                    <a:pt x="694436" y="3492499"/>
                  </a:lnTo>
                  <a:lnTo>
                    <a:pt x="689526" y="3479799"/>
                  </a:lnTo>
                  <a:lnTo>
                    <a:pt x="681412" y="3467099"/>
                  </a:lnTo>
                  <a:lnTo>
                    <a:pt x="632264" y="3467099"/>
                  </a:lnTo>
                  <a:lnTo>
                    <a:pt x="624283" y="3479799"/>
                  </a:lnTo>
                  <a:lnTo>
                    <a:pt x="621352" y="3492499"/>
                  </a:lnTo>
                  <a:close/>
                </a:path>
                <a:path w="4114800" h="4102100">
                  <a:moveTo>
                    <a:pt x="2604368" y="4063999"/>
                  </a:moveTo>
                  <a:lnTo>
                    <a:pt x="3721706" y="4063999"/>
                  </a:lnTo>
                  <a:lnTo>
                    <a:pt x="3921271" y="3860799"/>
                  </a:lnTo>
                  <a:lnTo>
                    <a:pt x="3924428" y="3860799"/>
                  </a:lnTo>
                  <a:lnTo>
                    <a:pt x="3924428" y="3581399"/>
                  </a:lnTo>
                  <a:lnTo>
                    <a:pt x="3942429" y="3568699"/>
                  </a:lnTo>
                  <a:lnTo>
                    <a:pt x="3956861" y="3555999"/>
                  </a:lnTo>
                  <a:lnTo>
                    <a:pt x="3966452" y="3543299"/>
                  </a:lnTo>
                  <a:lnTo>
                    <a:pt x="3969931" y="3530599"/>
                  </a:lnTo>
                  <a:lnTo>
                    <a:pt x="3965615" y="3505199"/>
                  </a:lnTo>
                  <a:lnTo>
                    <a:pt x="3953854" y="3479799"/>
                  </a:lnTo>
                  <a:lnTo>
                    <a:pt x="3876429" y="3479799"/>
                  </a:lnTo>
                  <a:lnTo>
                    <a:pt x="3864669" y="3505199"/>
                  </a:lnTo>
                  <a:lnTo>
                    <a:pt x="3860352" y="3530599"/>
                  </a:lnTo>
                  <a:lnTo>
                    <a:pt x="3863831" y="3543299"/>
                  </a:lnTo>
                  <a:lnTo>
                    <a:pt x="3873422" y="3555999"/>
                  </a:lnTo>
                  <a:lnTo>
                    <a:pt x="3887854" y="3568699"/>
                  </a:lnTo>
                  <a:lnTo>
                    <a:pt x="3905855" y="3581399"/>
                  </a:lnTo>
                  <a:lnTo>
                    <a:pt x="3905855" y="3860799"/>
                  </a:lnTo>
                  <a:lnTo>
                    <a:pt x="3713534" y="4051299"/>
                  </a:lnTo>
                  <a:lnTo>
                    <a:pt x="2591845" y="4051299"/>
                  </a:lnTo>
                  <a:lnTo>
                    <a:pt x="2604368" y="4063999"/>
                  </a:lnTo>
                  <a:close/>
                </a:path>
                <a:path w="4114800" h="4102100">
                  <a:moveTo>
                    <a:pt x="2944828" y="3886199"/>
                  </a:moveTo>
                  <a:lnTo>
                    <a:pt x="2980281" y="3886199"/>
                  </a:lnTo>
                  <a:lnTo>
                    <a:pt x="2649778" y="3555999"/>
                  </a:lnTo>
                  <a:lnTo>
                    <a:pt x="1907610" y="3555999"/>
                  </a:lnTo>
                  <a:lnTo>
                    <a:pt x="1901084" y="3543299"/>
                  </a:lnTo>
                  <a:lnTo>
                    <a:pt x="1889048" y="3530599"/>
                  </a:lnTo>
                  <a:lnTo>
                    <a:pt x="1872781" y="3517899"/>
                  </a:lnTo>
                  <a:lnTo>
                    <a:pt x="1832269" y="3517899"/>
                  </a:lnTo>
                  <a:lnTo>
                    <a:pt x="1814850" y="3530599"/>
                  </a:lnTo>
                  <a:lnTo>
                    <a:pt x="1803090" y="3543299"/>
                  </a:lnTo>
                  <a:lnTo>
                    <a:pt x="1798773" y="3568699"/>
                  </a:lnTo>
                  <a:lnTo>
                    <a:pt x="1800931" y="3581399"/>
                  </a:lnTo>
                  <a:lnTo>
                    <a:pt x="2640863" y="3581399"/>
                  </a:lnTo>
                  <a:lnTo>
                    <a:pt x="2944828" y="3886199"/>
                  </a:lnTo>
                  <a:close/>
                </a:path>
                <a:path w="4114800" h="4102100">
                  <a:moveTo>
                    <a:pt x="1832269" y="3619499"/>
                  </a:moveTo>
                  <a:lnTo>
                    <a:pt x="1872780" y="3619499"/>
                  </a:lnTo>
                  <a:lnTo>
                    <a:pt x="1889037" y="3606799"/>
                  </a:lnTo>
                  <a:lnTo>
                    <a:pt x="1901045" y="3594099"/>
                  </a:lnTo>
                  <a:lnTo>
                    <a:pt x="1907517" y="3581399"/>
                  </a:lnTo>
                  <a:lnTo>
                    <a:pt x="1800931" y="3581399"/>
                  </a:lnTo>
                  <a:lnTo>
                    <a:pt x="1803090" y="3594099"/>
                  </a:lnTo>
                  <a:lnTo>
                    <a:pt x="1814850" y="3606799"/>
                  </a:lnTo>
                  <a:lnTo>
                    <a:pt x="1832269" y="3619499"/>
                  </a:lnTo>
                  <a:close/>
                </a:path>
                <a:path w="4114800" h="4102100">
                  <a:moveTo>
                    <a:pt x="2591845" y="4051299"/>
                  </a:moveTo>
                  <a:lnTo>
                    <a:pt x="2615233" y="4051299"/>
                  </a:lnTo>
                  <a:lnTo>
                    <a:pt x="2276186" y="3708399"/>
                  </a:lnTo>
                  <a:lnTo>
                    <a:pt x="1298980" y="3708399"/>
                  </a:lnTo>
                  <a:lnTo>
                    <a:pt x="1294070" y="3695699"/>
                  </a:lnTo>
                  <a:lnTo>
                    <a:pt x="1285956" y="3682999"/>
                  </a:lnTo>
                  <a:lnTo>
                    <a:pt x="1236807" y="3682999"/>
                  </a:lnTo>
                  <a:lnTo>
                    <a:pt x="1228827" y="3695699"/>
                  </a:lnTo>
                  <a:lnTo>
                    <a:pt x="1225896" y="3721099"/>
                  </a:lnTo>
                  <a:lnTo>
                    <a:pt x="2266250" y="3721099"/>
                  </a:lnTo>
                  <a:lnTo>
                    <a:pt x="2591845" y="4051299"/>
                  </a:lnTo>
                  <a:close/>
                </a:path>
                <a:path w="4114800" h="4102100">
                  <a:moveTo>
                    <a:pt x="1236807" y="3746499"/>
                  </a:moveTo>
                  <a:lnTo>
                    <a:pt x="1285886" y="3746499"/>
                  </a:lnTo>
                  <a:lnTo>
                    <a:pt x="1294017" y="3733799"/>
                  </a:lnTo>
                  <a:lnTo>
                    <a:pt x="1298980" y="3721099"/>
                  </a:lnTo>
                  <a:lnTo>
                    <a:pt x="1225896" y="3721099"/>
                  </a:lnTo>
                  <a:lnTo>
                    <a:pt x="1228827" y="3733799"/>
                  </a:lnTo>
                  <a:lnTo>
                    <a:pt x="1236807" y="3746499"/>
                  </a:lnTo>
                  <a:close/>
                </a:path>
                <a:path w="4114800" h="4102100">
                  <a:moveTo>
                    <a:pt x="2165218" y="3936999"/>
                  </a:moveTo>
                  <a:lnTo>
                    <a:pt x="2205730" y="3936999"/>
                  </a:lnTo>
                  <a:lnTo>
                    <a:pt x="2223149" y="3924299"/>
                  </a:lnTo>
                  <a:lnTo>
                    <a:pt x="2234910" y="3911599"/>
                  </a:lnTo>
                  <a:lnTo>
                    <a:pt x="2239227" y="3886199"/>
                  </a:lnTo>
                  <a:lnTo>
                    <a:pt x="2234910" y="3860799"/>
                  </a:lnTo>
                  <a:lnTo>
                    <a:pt x="2223149" y="3848099"/>
                  </a:lnTo>
                  <a:lnTo>
                    <a:pt x="2205730" y="3835399"/>
                  </a:lnTo>
                  <a:lnTo>
                    <a:pt x="2165179" y="3835399"/>
                  </a:lnTo>
                  <a:lnTo>
                    <a:pt x="2148916" y="3848099"/>
                  </a:lnTo>
                  <a:lnTo>
                    <a:pt x="2136902" y="3860799"/>
                  </a:lnTo>
                  <a:lnTo>
                    <a:pt x="2130390" y="3873499"/>
                  </a:lnTo>
                  <a:lnTo>
                    <a:pt x="2931" y="3873499"/>
                  </a:lnTo>
                  <a:lnTo>
                    <a:pt x="0" y="3886199"/>
                  </a:lnTo>
                  <a:lnTo>
                    <a:pt x="2931" y="3898899"/>
                  </a:lnTo>
                  <a:lnTo>
                    <a:pt x="2130390" y="3898899"/>
                  </a:lnTo>
                  <a:lnTo>
                    <a:pt x="2136915" y="3911599"/>
                  </a:lnTo>
                  <a:lnTo>
                    <a:pt x="2148951" y="3924299"/>
                  </a:lnTo>
                  <a:lnTo>
                    <a:pt x="2165218" y="3936999"/>
                  </a:lnTo>
                  <a:close/>
                </a:path>
                <a:path w="4114800" h="4102100">
                  <a:moveTo>
                    <a:pt x="2931" y="3873499"/>
                  </a:moveTo>
                  <a:lnTo>
                    <a:pt x="73083" y="3873499"/>
                  </a:lnTo>
                  <a:lnTo>
                    <a:pt x="68173" y="3860799"/>
                  </a:lnTo>
                  <a:lnTo>
                    <a:pt x="60059" y="3860799"/>
                  </a:lnTo>
                  <a:lnTo>
                    <a:pt x="49473" y="3848099"/>
                  </a:lnTo>
                  <a:lnTo>
                    <a:pt x="22722" y="3848099"/>
                  </a:lnTo>
                  <a:lnTo>
                    <a:pt x="10911" y="3860799"/>
                  </a:lnTo>
                  <a:lnTo>
                    <a:pt x="2931" y="3873499"/>
                  </a:lnTo>
                  <a:close/>
                </a:path>
                <a:path w="4114800" h="4102100">
                  <a:moveTo>
                    <a:pt x="22722" y="3924299"/>
                  </a:moveTo>
                  <a:lnTo>
                    <a:pt x="49421" y="3924299"/>
                  </a:lnTo>
                  <a:lnTo>
                    <a:pt x="59990" y="3911599"/>
                  </a:lnTo>
                  <a:lnTo>
                    <a:pt x="68121" y="3911599"/>
                  </a:lnTo>
                  <a:lnTo>
                    <a:pt x="73083" y="3898899"/>
                  </a:lnTo>
                  <a:lnTo>
                    <a:pt x="2931" y="3898899"/>
                  </a:lnTo>
                  <a:lnTo>
                    <a:pt x="10911" y="3911599"/>
                  </a:lnTo>
                  <a:lnTo>
                    <a:pt x="22722" y="3924299"/>
                  </a:lnTo>
                  <a:close/>
                </a:path>
                <a:path w="4114800" h="4102100">
                  <a:moveTo>
                    <a:pt x="4038716" y="4102099"/>
                  </a:moveTo>
                  <a:lnTo>
                    <a:pt x="4081303" y="4102099"/>
                  </a:lnTo>
                  <a:lnTo>
                    <a:pt x="4098722" y="4089399"/>
                  </a:lnTo>
                  <a:lnTo>
                    <a:pt x="4110482" y="4076699"/>
                  </a:lnTo>
                  <a:lnTo>
                    <a:pt x="4114799" y="4051299"/>
                  </a:lnTo>
                  <a:lnTo>
                    <a:pt x="4111321" y="4038599"/>
                  </a:lnTo>
                  <a:lnTo>
                    <a:pt x="4101740" y="4013199"/>
                  </a:lnTo>
                  <a:lnTo>
                    <a:pt x="4087336" y="4000499"/>
                  </a:lnTo>
                  <a:lnTo>
                    <a:pt x="4032722" y="4000499"/>
                  </a:lnTo>
                  <a:lnTo>
                    <a:pt x="4018290" y="4013199"/>
                  </a:lnTo>
                  <a:lnTo>
                    <a:pt x="4008699" y="4038599"/>
                  </a:lnTo>
                  <a:lnTo>
                    <a:pt x="4005219" y="4051299"/>
                  </a:lnTo>
                  <a:lnTo>
                    <a:pt x="4009536" y="4076699"/>
                  </a:lnTo>
                  <a:lnTo>
                    <a:pt x="4021296" y="4089399"/>
                  </a:lnTo>
                  <a:lnTo>
                    <a:pt x="4038716" y="4102099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75351" y="7749299"/>
              <a:ext cx="1780009" cy="131609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2219065" y="13164"/>
            <a:ext cx="6069965" cy="4102100"/>
            <a:chOff x="12219065" y="13164"/>
            <a:chExt cx="6069965" cy="4102100"/>
          </a:xfrm>
        </p:grpSpPr>
        <p:sp>
          <p:nvSpPr>
            <p:cNvPr id="7" name="object 7"/>
            <p:cNvSpPr/>
            <p:nvPr/>
          </p:nvSpPr>
          <p:spPr>
            <a:xfrm>
              <a:off x="141736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4038599"/>
                  </a:moveTo>
                  <a:lnTo>
                    <a:pt x="3843305" y="4038599"/>
                  </a:lnTo>
                  <a:lnTo>
                    <a:pt x="3852133" y="4051299"/>
                  </a:lnTo>
                  <a:lnTo>
                    <a:pt x="3857966" y="4063999"/>
                  </a:lnTo>
                  <a:lnTo>
                    <a:pt x="3860073" y="4076699"/>
                  </a:lnTo>
                  <a:lnTo>
                    <a:pt x="3857142" y="4089399"/>
                  </a:lnTo>
                  <a:lnTo>
                    <a:pt x="3849162" y="4102099"/>
                  </a:lnTo>
                  <a:lnTo>
                    <a:pt x="3796694" y="4102099"/>
                  </a:lnTo>
                  <a:lnTo>
                    <a:pt x="3788713" y="4089399"/>
                  </a:lnTo>
                  <a:lnTo>
                    <a:pt x="3785782" y="4076699"/>
                  </a:lnTo>
                  <a:lnTo>
                    <a:pt x="3787889" y="4063999"/>
                  </a:lnTo>
                  <a:lnTo>
                    <a:pt x="3793722" y="4051299"/>
                  </a:lnTo>
                  <a:lnTo>
                    <a:pt x="3802550" y="4038599"/>
                  </a:lnTo>
                  <a:close/>
                </a:path>
                <a:path w="4114800" h="4102100">
                  <a:moveTo>
                    <a:pt x="3813641" y="1422399"/>
                  </a:moveTo>
                  <a:lnTo>
                    <a:pt x="3832214" y="1422399"/>
                  </a:lnTo>
                  <a:lnTo>
                    <a:pt x="3832214" y="4038599"/>
                  </a:lnTo>
                  <a:lnTo>
                    <a:pt x="3813641" y="4038599"/>
                  </a:lnTo>
                  <a:lnTo>
                    <a:pt x="3813641" y="1422399"/>
                  </a:lnTo>
                  <a:close/>
                </a:path>
                <a:path w="4114800" h="4102100">
                  <a:moveTo>
                    <a:pt x="3250938" y="3251199"/>
                  </a:moveTo>
                  <a:lnTo>
                    <a:pt x="3291694" y="3251199"/>
                  </a:lnTo>
                  <a:lnTo>
                    <a:pt x="3300522" y="3263899"/>
                  </a:lnTo>
                  <a:lnTo>
                    <a:pt x="3306355" y="3276599"/>
                  </a:lnTo>
                  <a:lnTo>
                    <a:pt x="3308462" y="3289299"/>
                  </a:lnTo>
                  <a:lnTo>
                    <a:pt x="3305531" y="3301999"/>
                  </a:lnTo>
                  <a:lnTo>
                    <a:pt x="3297550" y="3314699"/>
                  </a:lnTo>
                  <a:lnTo>
                    <a:pt x="3285739" y="3327399"/>
                  </a:lnTo>
                  <a:lnTo>
                    <a:pt x="3256893" y="3327399"/>
                  </a:lnTo>
                  <a:lnTo>
                    <a:pt x="3245082" y="3314699"/>
                  </a:lnTo>
                  <a:lnTo>
                    <a:pt x="3237101" y="3301999"/>
                  </a:lnTo>
                  <a:lnTo>
                    <a:pt x="3234170" y="3289299"/>
                  </a:lnTo>
                  <a:lnTo>
                    <a:pt x="3236277" y="3276599"/>
                  </a:lnTo>
                  <a:lnTo>
                    <a:pt x="3242110" y="3263899"/>
                  </a:lnTo>
                  <a:lnTo>
                    <a:pt x="3250938" y="3251199"/>
                  </a:lnTo>
                  <a:close/>
                </a:path>
                <a:path w="4114800" h="4102100">
                  <a:moveTo>
                    <a:pt x="3528422" y="2501899"/>
                  </a:moveTo>
                  <a:lnTo>
                    <a:pt x="3554272" y="2501899"/>
                  </a:lnTo>
                  <a:lnTo>
                    <a:pt x="3280602" y="2781299"/>
                  </a:lnTo>
                  <a:lnTo>
                    <a:pt x="3280602" y="3251199"/>
                  </a:lnTo>
                  <a:lnTo>
                    <a:pt x="3262030" y="3251199"/>
                  </a:lnTo>
                  <a:lnTo>
                    <a:pt x="3262030" y="2781299"/>
                  </a:lnTo>
                  <a:lnTo>
                    <a:pt x="3261751" y="2768599"/>
                  </a:lnTo>
                  <a:lnTo>
                    <a:pt x="3262494" y="2768599"/>
                  </a:lnTo>
                  <a:lnTo>
                    <a:pt x="3528422" y="2501899"/>
                  </a:lnTo>
                  <a:close/>
                </a:path>
                <a:path w="4114800" h="4102100">
                  <a:moveTo>
                    <a:pt x="3553692" y="2412999"/>
                  </a:moveTo>
                  <a:lnTo>
                    <a:pt x="3617907" y="2412999"/>
                  </a:lnTo>
                  <a:lnTo>
                    <a:pt x="3624570" y="2425699"/>
                  </a:lnTo>
                  <a:lnTo>
                    <a:pt x="3636585" y="2438399"/>
                  </a:lnTo>
                  <a:lnTo>
                    <a:pt x="3640589" y="2463799"/>
                  </a:lnTo>
                  <a:lnTo>
                    <a:pt x="3636585" y="2476499"/>
                  </a:lnTo>
                  <a:lnTo>
                    <a:pt x="3624570" y="2501899"/>
                  </a:lnTo>
                  <a:lnTo>
                    <a:pt x="3608389" y="2514599"/>
                  </a:lnTo>
                  <a:lnTo>
                    <a:pt x="3571603" y="2514599"/>
                  </a:lnTo>
                  <a:lnTo>
                    <a:pt x="3554272" y="2501899"/>
                  </a:lnTo>
                  <a:lnTo>
                    <a:pt x="3528422" y="2501899"/>
                  </a:lnTo>
                  <a:lnTo>
                    <a:pt x="3541086" y="2489199"/>
                  </a:lnTo>
                  <a:lnTo>
                    <a:pt x="3532886" y="2476499"/>
                  </a:lnTo>
                  <a:lnTo>
                    <a:pt x="3531138" y="2451099"/>
                  </a:lnTo>
                  <a:lnTo>
                    <a:pt x="3535849" y="2438399"/>
                  </a:lnTo>
                  <a:lnTo>
                    <a:pt x="3547029" y="2425699"/>
                  </a:lnTo>
                  <a:lnTo>
                    <a:pt x="3553692" y="2412999"/>
                  </a:lnTo>
                  <a:close/>
                </a:path>
                <a:path w="4114800" h="4102100">
                  <a:moveTo>
                    <a:pt x="4050723" y="101599"/>
                  </a:moveTo>
                  <a:lnTo>
                    <a:pt x="4069388" y="101599"/>
                  </a:lnTo>
                  <a:lnTo>
                    <a:pt x="4069388" y="888999"/>
                  </a:lnTo>
                  <a:lnTo>
                    <a:pt x="4068181" y="888999"/>
                  </a:lnTo>
                  <a:lnTo>
                    <a:pt x="4067067" y="901699"/>
                  </a:lnTo>
                  <a:lnTo>
                    <a:pt x="4065581" y="901699"/>
                  </a:lnTo>
                  <a:lnTo>
                    <a:pt x="3595132" y="1295399"/>
                  </a:lnTo>
                  <a:lnTo>
                    <a:pt x="3595132" y="2412999"/>
                  </a:lnTo>
                  <a:lnTo>
                    <a:pt x="3576467" y="2412999"/>
                  </a:lnTo>
                  <a:lnTo>
                    <a:pt x="3576374" y="1295399"/>
                  </a:lnTo>
                  <a:lnTo>
                    <a:pt x="3579717" y="1295399"/>
                  </a:lnTo>
                  <a:lnTo>
                    <a:pt x="4050723" y="888999"/>
                  </a:lnTo>
                  <a:lnTo>
                    <a:pt x="4050723" y="101599"/>
                  </a:lnTo>
                  <a:close/>
                </a:path>
                <a:path w="4114800" h="4102100">
                  <a:moveTo>
                    <a:pt x="3311114" y="2247899"/>
                  </a:moveTo>
                  <a:lnTo>
                    <a:pt x="3351870" y="2247899"/>
                  </a:lnTo>
                  <a:lnTo>
                    <a:pt x="3360698" y="2260599"/>
                  </a:lnTo>
                  <a:lnTo>
                    <a:pt x="3366531" y="2273299"/>
                  </a:lnTo>
                  <a:lnTo>
                    <a:pt x="3368638" y="2285999"/>
                  </a:lnTo>
                  <a:lnTo>
                    <a:pt x="3365707" y="2298699"/>
                  </a:lnTo>
                  <a:lnTo>
                    <a:pt x="3357726" y="2311399"/>
                  </a:lnTo>
                  <a:lnTo>
                    <a:pt x="3345915" y="2324099"/>
                  </a:lnTo>
                  <a:lnTo>
                    <a:pt x="3317069" y="2324099"/>
                  </a:lnTo>
                  <a:lnTo>
                    <a:pt x="3305258" y="2311399"/>
                  </a:lnTo>
                  <a:lnTo>
                    <a:pt x="3297277" y="2298699"/>
                  </a:lnTo>
                  <a:lnTo>
                    <a:pt x="3294346" y="2285999"/>
                  </a:lnTo>
                  <a:lnTo>
                    <a:pt x="3296453" y="2273299"/>
                  </a:lnTo>
                  <a:lnTo>
                    <a:pt x="3302286" y="2260599"/>
                  </a:lnTo>
                  <a:lnTo>
                    <a:pt x="3311114" y="2247899"/>
                  </a:lnTo>
                  <a:close/>
                </a:path>
                <a:path w="4114800" h="4102100">
                  <a:moveTo>
                    <a:pt x="3293046" y="1854199"/>
                  </a:moveTo>
                  <a:lnTo>
                    <a:pt x="3340128" y="1854199"/>
                  </a:lnTo>
                  <a:lnTo>
                    <a:pt x="3341057" y="1866899"/>
                  </a:lnTo>
                  <a:lnTo>
                    <a:pt x="3340778" y="1866899"/>
                  </a:lnTo>
                  <a:lnTo>
                    <a:pt x="3340778" y="2247899"/>
                  </a:lnTo>
                  <a:lnTo>
                    <a:pt x="3322206" y="2247899"/>
                  </a:lnTo>
                  <a:lnTo>
                    <a:pt x="3322206" y="1866899"/>
                  </a:lnTo>
                  <a:lnTo>
                    <a:pt x="3293046" y="1854199"/>
                  </a:lnTo>
                  <a:close/>
                </a:path>
                <a:path w="4114800" h="4102100">
                  <a:moveTo>
                    <a:pt x="3116094" y="2120899"/>
                  </a:moveTo>
                  <a:lnTo>
                    <a:pt x="3174506" y="2120899"/>
                  </a:lnTo>
                  <a:lnTo>
                    <a:pt x="3180339" y="2133599"/>
                  </a:lnTo>
                  <a:lnTo>
                    <a:pt x="3182445" y="2146299"/>
                  </a:lnTo>
                  <a:lnTo>
                    <a:pt x="3179514" y="2158999"/>
                  </a:lnTo>
                  <a:lnTo>
                    <a:pt x="3171534" y="2171699"/>
                  </a:lnTo>
                  <a:lnTo>
                    <a:pt x="3159723" y="2184399"/>
                  </a:lnTo>
                  <a:lnTo>
                    <a:pt x="3130877" y="2184399"/>
                  </a:lnTo>
                  <a:lnTo>
                    <a:pt x="3119066" y="2171699"/>
                  </a:lnTo>
                  <a:lnTo>
                    <a:pt x="3111085" y="2158999"/>
                  </a:lnTo>
                  <a:lnTo>
                    <a:pt x="3108154" y="2146299"/>
                  </a:lnTo>
                  <a:lnTo>
                    <a:pt x="3110261" y="2133599"/>
                  </a:lnTo>
                  <a:lnTo>
                    <a:pt x="3116094" y="2120899"/>
                  </a:lnTo>
                  <a:close/>
                </a:path>
                <a:path w="4114800" h="4102100">
                  <a:moveTo>
                    <a:pt x="2970158" y="190499"/>
                  </a:moveTo>
                  <a:lnTo>
                    <a:pt x="3585753" y="190499"/>
                  </a:lnTo>
                  <a:lnTo>
                    <a:pt x="3748079" y="355599"/>
                  </a:lnTo>
                  <a:lnTo>
                    <a:pt x="3750587" y="355599"/>
                  </a:lnTo>
                  <a:lnTo>
                    <a:pt x="3750308" y="368299"/>
                  </a:lnTo>
                  <a:lnTo>
                    <a:pt x="3750308" y="812799"/>
                  </a:lnTo>
                  <a:lnTo>
                    <a:pt x="3750122" y="825499"/>
                  </a:lnTo>
                  <a:lnTo>
                    <a:pt x="3746686" y="825499"/>
                  </a:lnTo>
                  <a:lnTo>
                    <a:pt x="3154586" y="1371599"/>
                  </a:lnTo>
                  <a:lnTo>
                    <a:pt x="3154586" y="2108199"/>
                  </a:lnTo>
                  <a:lnTo>
                    <a:pt x="3165678" y="2120899"/>
                  </a:lnTo>
                  <a:lnTo>
                    <a:pt x="3124922" y="2120899"/>
                  </a:lnTo>
                  <a:lnTo>
                    <a:pt x="3136013" y="2108199"/>
                  </a:lnTo>
                  <a:lnTo>
                    <a:pt x="3136013" y="1358899"/>
                  </a:lnTo>
                  <a:lnTo>
                    <a:pt x="3139078" y="1358899"/>
                  </a:lnTo>
                  <a:lnTo>
                    <a:pt x="3731735" y="812799"/>
                  </a:lnTo>
                  <a:lnTo>
                    <a:pt x="3731735" y="368299"/>
                  </a:lnTo>
                  <a:lnTo>
                    <a:pt x="3577024" y="215899"/>
                  </a:lnTo>
                  <a:lnTo>
                    <a:pt x="2944828" y="215899"/>
                  </a:lnTo>
                  <a:lnTo>
                    <a:pt x="2970158" y="190499"/>
                  </a:lnTo>
                  <a:close/>
                </a:path>
                <a:path w="4114800" h="4102100">
                  <a:moveTo>
                    <a:pt x="3236840" y="1765299"/>
                  </a:moveTo>
                  <a:lnTo>
                    <a:pt x="3278374" y="1765299"/>
                  </a:lnTo>
                  <a:lnTo>
                    <a:pt x="3293296" y="1777999"/>
                  </a:lnTo>
                  <a:lnTo>
                    <a:pt x="3302542" y="1803399"/>
                  </a:lnTo>
                  <a:lnTo>
                    <a:pt x="3305693" y="1816099"/>
                  </a:lnTo>
                  <a:lnTo>
                    <a:pt x="3302333" y="1841499"/>
                  </a:lnTo>
                  <a:lnTo>
                    <a:pt x="3336785" y="1854199"/>
                  </a:lnTo>
                  <a:lnTo>
                    <a:pt x="3293046" y="1854199"/>
                  </a:lnTo>
                  <a:lnTo>
                    <a:pt x="3278406" y="1866899"/>
                  </a:lnTo>
                  <a:lnTo>
                    <a:pt x="3223584" y="1866899"/>
                  </a:lnTo>
                  <a:lnTo>
                    <a:pt x="3207286" y="1854199"/>
                  </a:lnTo>
                  <a:lnTo>
                    <a:pt x="3198093" y="1828799"/>
                  </a:lnTo>
                  <a:lnTo>
                    <a:pt x="3196630" y="1803399"/>
                  </a:lnTo>
                  <a:lnTo>
                    <a:pt x="3203525" y="1790699"/>
                  </a:lnTo>
                  <a:lnTo>
                    <a:pt x="3217989" y="1777999"/>
                  </a:lnTo>
                  <a:lnTo>
                    <a:pt x="3236840" y="1765299"/>
                  </a:lnTo>
                  <a:close/>
                </a:path>
                <a:path w="4114800" h="4102100">
                  <a:moveTo>
                    <a:pt x="2891363" y="1612899"/>
                  </a:moveTo>
                  <a:lnTo>
                    <a:pt x="2949775" y="1612899"/>
                  </a:lnTo>
                  <a:lnTo>
                    <a:pt x="2955608" y="1625599"/>
                  </a:lnTo>
                  <a:lnTo>
                    <a:pt x="2957715" y="1638299"/>
                  </a:lnTo>
                  <a:lnTo>
                    <a:pt x="2954784" y="1650999"/>
                  </a:lnTo>
                  <a:lnTo>
                    <a:pt x="2946803" y="1663699"/>
                  </a:lnTo>
                  <a:lnTo>
                    <a:pt x="2934992" y="1676399"/>
                  </a:lnTo>
                  <a:lnTo>
                    <a:pt x="2906146" y="1676399"/>
                  </a:lnTo>
                  <a:lnTo>
                    <a:pt x="2894335" y="1663699"/>
                  </a:lnTo>
                  <a:lnTo>
                    <a:pt x="2886355" y="1650999"/>
                  </a:lnTo>
                  <a:lnTo>
                    <a:pt x="2883424" y="1638299"/>
                  </a:lnTo>
                  <a:lnTo>
                    <a:pt x="2885530" y="1625599"/>
                  </a:lnTo>
                  <a:lnTo>
                    <a:pt x="2891363" y="1612899"/>
                  </a:lnTo>
                  <a:close/>
                </a:path>
                <a:path w="4114800" h="4102100">
                  <a:moveTo>
                    <a:pt x="3533471" y="368299"/>
                  </a:moveTo>
                  <a:lnTo>
                    <a:pt x="3554764" y="380999"/>
                  </a:lnTo>
                  <a:lnTo>
                    <a:pt x="3572183" y="393699"/>
                  </a:lnTo>
                  <a:lnTo>
                    <a:pt x="3583944" y="406399"/>
                  </a:lnTo>
                  <a:lnTo>
                    <a:pt x="3588261" y="431799"/>
                  </a:lnTo>
                  <a:lnTo>
                    <a:pt x="3584782" y="444499"/>
                  </a:lnTo>
                  <a:lnTo>
                    <a:pt x="3575202" y="457199"/>
                  </a:lnTo>
                  <a:lnTo>
                    <a:pt x="3560798" y="469899"/>
                  </a:lnTo>
                  <a:lnTo>
                    <a:pt x="3542850" y="482599"/>
                  </a:lnTo>
                  <a:lnTo>
                    <a:pt x="3542850" y="761999"/>
                  </a:lnTo>
                  <a:lnTo>
                    <a:pt x="3539600" y="761999"/>
                  </a:lnTo>
                  <a:lnTo>
                    <a:pt x="2929855" y="1371599"/>
                  </a:lnTo>
                  <a:lnTo>
                    <a:pt x="2929855" y="1600199"/>
                  </a:lnTo>
                  <a:lnTo>
                    <a:pt x="2940947" y="1612899"/>
                  </a:lnTo>
                  <a:lnTo>
                    <a:pt x="2900191" y="1612899"/>
                  </a:lnTo>
                  <a:lnTo>
                    <a:pt x="2911283" y="1600199"/>
                  </a:lnTo>
                  <a:lnTo>
                    <a:pt x="2911283" y="1371599"/>
                  </a:lnTo>
                  <a:lnTo>
                    <a:pt x="2911004" y="1371599"/>
                  </a:lnTo>
                  <a:lnTo>
                    <a:pt x="2911747" y="1358899"/>
                  </a:lnTo>
                  <a:lnTo>
                    <a:pt x="3524184" y="749299"/>
                  </a:lnTo>
                  <a:lnTo>
                    <a:pt x="3524184" y="482599"/>
                  </a:lnTo>
                  <a:lnTo>
                    <a:pt x="3506183" y="469899"/>
                  </a:lnTo>
                  <a:lnTo>
                    <a:pt x="3491752" y="457199"/>
                  </a:lnTo>
                  <a:lnTo>
                    <a:pt x="3482161" y="444499"/>
                  </a:lnTo>
                  <a:lnTo>
                    <a:pt x="3478681" y="431799"/>
                  </a:lnTo>
                  <a:lnTo>
                    <a:pt x="3482998" y="406399"/>
                  </a:lnTo>
                  <a:lnTo>
                    <a:pt x="3494758" y="393699"/>
                  </a:lnTo>
                  <a:lnTo>
                    <a:pt x="3512177" y="380999"/>
                  </a:lnTo>
                  <a:lnTo>
                    <a:pt x="3533471" y="368299"/>
                  </a:lnTo>
                  <a:close/>
                </a:path>
                <a:path w="4114800" h="4102100">
                  <a:moveTo>
                    <a:pt x="3801634" y="1320799"/>
                  </a:moveTo>
                  <a:lnTo>
                    <a:pt x="3844221" y="1320799"/>
                  </a:lnTo>
                  <a:lnTo>
                    <a:pt x="3861640" y="1333499"/>
                  </a:lnTo>
                  <a:lnTo>
                    <a:pt x="3873401" y="1346199"/>
                  </a:lnTo>
                  <a:lnTo>
                    <a:pt x="3877717" y="1371599"/>
                  </a:lnTo>
                  <a:lnTo>
                    <a:pt x="3874225" y="1396999"/>
                  </a:lnTo>
                  <a:lnTo>
                    <a:pt x="3864612" y="1409699"/>
                  </a:lnTo>
                  <a:lnTo>
                    <a:pt x="3850176" y="1422399"/>
                  </a:lnTo>
                  <a:lnTo>
                    <a:pt x="3795640" y="1422399"/>
                  </a:lnTo>
                  <a:lnTo>
                    <a:pt x="3781209" y="1409699"/>
                  </a:lnTo>
                  <a:lnTo>
                    <a:pt x="3771617" y="1396999"/>
                  </a:lnTo>
                  <a:lnTo>
                    <a:pt x="3768138" y="1371599"/>
                  </a:lnTo>
                  <a:lnTo>
                    <a:pt x="3772455" y="1346199"/>
                  </a:lnTo>
                  <a:lnTo>
                    <a:pt x="3784215" y="1333499"/>
                  </a:lnTo>
                  <a:lnTo>
                    <a:pt x="3801634" y="1320799"/>
                  </a:lnTo>
                  <a:close/>
                </a:path>
                <a:path w="4114800" h="4102100">
                  <a:moveTo>
                    <a:pt x="3012447" y="380999"/>
                  </a:moveTo>
                  <a:lnTo>
                    <a:pt x="3035999" y="380999"/>
                  </a:lnTo>
                  <a:lnTo>
                    <a:pt x="2705311" y="711199"/>
                  </a:lnTo>
                  <a:lnTo>
                    <a:pt x="2246191" y="711199"/>
                  </a:lnTo>
                  <a:lnTo>
                    <a:pt x="2146084" y="888999"/>
                  </a:lnTo>
                  <a:lnTo>
                    <a:pt x="1414409" y="888999"/>
                  </a:lnTo>
                  <a:lnTo>
                    <a:pt x="1411174" y="901699"/>
                  </a:lnTo>
                  <a:lnTo>
                    <a:pt x="1405587" y="914399"/>
                  </a:lnTo>
                  <a:lnTo>
                    <a:pt x="1397772" y="927099"/>
                  </a:lnTo>
                  <a:lnTo>
                    <a:pt x="1387850" y="927099"/>
                  </a:lnTo>
                  <a:lnTo>
                    <a:pt x="1367184" y="939799"/>
                  </a:lnTo>
                  <a:lnTo>
                    <a:pt x="1346282" y="939799"/>
                  </a:lnTo>
                  <a:lnTo>
                    <a:pt x="1327453" y="927099"/>
                  </a:lnTo>
                  <a:lnTo>
                    <a:pt x="1313002" y="914399"/>
                  </a:lnTo>
                  <a:lnTo>
                    <a:pt x="1306394" y="888999"/>
                  </a:lnTo>
                  <a:lnTo>
                    <a:pt x="1306595" y="876299"/>
                  </a:lnTo>
                  <a:lnTo>
                    <a:pt x="2132712" y="876299"/>
                  </a:lnTo>
                  <a:lnTo>
                    <a:pt x="2232819" y="698499"/>
                  </a:lnTo>
                  <a:lnTo>
                    <a:pt x="2695281" y="698499"/>
                  </a:lnTo>
                  <a:lnTo>
                    <a:pt x="3012447" y="380999"/>
                  </a:lnTo>
                  <a:close/>
                </a:path>
                <a:path w="4114800" h="4102100">
                  <a:moveTo>
                    <a:pt x="632264" y="571499"/>
                  </a:moveTo>
                  <a:lnTo>
                    <a:pt x="681342" y="571499"/>
                  </a:lnTo>
                  <a:lnTo>
                    <a:pt x="689474" y="584199"/>
                  </a:lnTo>
                  <a:lnTo>
                    <a:pt x="694436" y="596899"/>
                  </a:lnTo>
                  <a:lnTo>
                    <a:pt x="1207416" y="596899"/>
                  </a:lnTo>
                  <a:lnTo>
                    <a:pt x="1341512" y="825499"/>
                  </a:lnTo>
                  <a:lnTo>
                    <a:pt x="1378785" y="825499"/>
                  </a:lnTo>
                  <a:lnTo>
                    <a:pt x="1395197" y="838199"/>
                  </a:lnTo>
                  <a:lnTo>
                    <a:pt x="1407909" y="850899"/>
                  </a:lnTo>
                  <a:lnTo>
                    <a:pt x="1411252" y="863599"/>
                  </a:lnTo>
                  <a:lnTo>
                    <a:pt x="1413481" y="863599"/>
                  </a:lnTo>
                  <a:lnTo>
                    <a:pt x="1414503" y="876299"/>
                  </a:lnTo>
                  <a:lnTo>
                    <a:pt x="1306595" y="876299"/>
                  </a:lnTo>
                  <a:lnTo>
                    <a:pt x="1313133" y="850899"/>
                  </a:lnTo>
                  <a:lnTo>
                    <a:pt x="1325539" y="838199"/>
                  </a:lnTo>
                  <a:lnTo>
                    <a:pt x="1194044" y="609599"/>
                  </a:lnTo>
                  <a:lnTo>
                    <a:pt x="621352" y="609599"/>
                  </a:lnTo>
                  <a:lnTo>
                    <a:pt x="624283" y="584199"/>
                  </a:lnTo>
                  <a:lnTo>
                    <a:pt x="632264" y="571499"/>
                  </a:lnTo>
                  <a:close/>
                </a:path>
                <a:path w="4114800" h="4102100">
                  <a:moveTo>
                    <a:pt x="3305783" y="660399"/>
                  </a:moveTo>
                  <a:lnTo>
                    <a:pt x="3360358" y="660399"/>
                  </a:lnTo>
                  <a:lnTo>
                    <a:pt x="3374790" y="673099"/>
                  </a:lnTo>
                  <a:lnTo>
                    <a:pt x="3384381" y="698499"/>
                  </a:lnTo>
                  <a:lnTo>
                    <a:pt x="3387860" y="711199"/>
                  </a:lnTo>
                  <a:lnTo>
                    <a:pt x="3383544" y="736599"/>
                  </a:lnTo>
                  <a:lnTo>
                    <a:pt x="3371783" y="749299"/>
                  </a:lnTo>
                  <a:lnTo>
                    <a:pt x="3354364" y="761999"/>
                  </a:lnTo>
                  <a:lnTo>
                    <a:pt x="3311777" y="761999"/>
                  </a:lnTo>
                  <a:lnTo>
                    <a:pt x="3294358" y="749299"/>
                  </a:lnTo>
                  <a:lnTo>
                    <a:pt x="3282598" y="736599"/>
                  </a:lnTo>
                  <a:lnTo>
                    <a:pt x="3278281" y="711199"/>
                  </a:lnTo>
                  <a:lnTo>
                    <a:pt x="3281760" y="698499"/>
                  </a:lnTo>
                  <a:lnTo>
                    <a:pt x="3291351" y="673099"/>
                  </a:lnTo>
                  <a:lnTo>
                    <a:pt x="3305783" y="660399"/>
                  </a:lnTo>
                  <a:close/>
                </a:path>
                <a:path w="4114800" h="4102100">
                  <a:moveTo>
                    <a:pt x="3025134" y="368299"/>
                  </a:moveTo>
                  <a:lnTo>
                    <a:pt x="3342357" y="368299"/>
                  </a:lnTo>
                  <a:lnTo>
                    <a:pt x="3342357" y="660399"/>
                  </a:lnTo>
                  <a:lnTo>
                    <a:pt x="3323784" y="660399"/>
                  </a:lnTo>
                  <a:lnTo>
                    <a:pt x="3323784" y="380999"/>
                  </a:lnTo>
                  <a:lnTo>
                    <a:pt x="3012447" y="380999"/>
                  </a:lnTo>
                  <a:lnTo>
                    <a:pt x="3025134" y="368299"/>
                  </a:lnTo>
                  <a:close/>
                </a:path>
                <a:path w="4114800" h="4102100">
                  <a:moveTo>
                    <a:pt x="3893848" y="622299"/>
                  </a:moveTo>
                  <a:lnTo>
                    <a:pt x="3936435" y="622299"/>
                  </a:lnTo>
                  <a:lnTo>
                    <a:pt x="3915142" y="634999"/>
                  </a:lnTo>
                  <a:lnTo>
                    <a:pt x="3893848" y="622299"/>
                  </a:lnTo>
                  <a:close/>
                </a:path>
                <a:path w="4114800" h="4102100">
                  <a:moveTo>
                    <a:pt x="621352" y="609599"/>
                  </a:moveTo>
                  <a:lnTo>
                    <a:pt x="694436" y="609599"/>
                  </a:lnTo>
                  <a:lnTo>
                    <a:pt x="689526" y="622299"/>
                  </a:lnTo>
                  <a:lnTo>
                    <a:pt x="681412" y="634999"/>
                  </a:lnTo>
                  <a:lnTo>
                    <a:pt x="632264" y="634999"/>
                  </a:lnTo>
                  <a:lnTo>
                    <a:pt x="624283" y="622299"/>
                  </a:lnTo>
                  <a:lnTo>
                    <a:pt x="621352" y="609599"/>
                  </a:lnTo>
                  <a:close/>
                </a:path>
                <a:path w="4114800" h="4102100">
                  <a:moveTo>
                    <a:pt x="2604368" y="38099"/>
                  </a:moveTo>
                  <a:lnTo>
                    <a:pt x="3721706" y="38099"/>
                  </a:lnTo>
                  <a:lnTo>
                    <a:pt x="3921271" y="241299"/>
                  </a:lnTo>
                  <a:lnTo>
                    <a:pt x="3924428" y="241299"/>
                  </a:lnTo>
                  <a:lnTo>
                    <a:pt x="3924428" y="520699"/>
                  </a:lnTo>
                  <a:lnTo>
                    <a:pt x="3942429" y="533399"/>
                  </a:lnTo>
                  <a:lnTo>
                    <a:pt x="3956861" y="546099"/>
                  </a:lnTo>
                  <a:lnTo>
                    <a:pt x="3966452" y="558799"/>
                  </a:lnTo>
                  <a:lnTo>
                    <a:pt x="3969931" y="571499"/>
                  </a:lnTo>
                  <a:lnTo>
                    <a:pt x="3965615" y="596899"/>
                  </a:lnTo>
                  <a:lnTo>
                    <a:pt x="3953854" y="622299"/>
                  </a:lnTo>
                  <a:lnTo>
                    <a:pt x="3876429" y="622299"/>
                  </a:lnTo>
                  <a:lnTo>
                    <a:pt x="3864669" y="596899"/>
                  </a:lnTo>
                  <a:lnTo>
                    <a:pt x="3860352" y="571499"/>
                  </a:lnTo>
                  <a:lnTo>
                    <a:pt x="3863831" y="558799"/>
                  </a:lnTo>
                  <a:lnTo>
                    <a:pt x="3873422" y="546099"/>
                  </a:lnTo>
                  <a:lnTo>
                    <a:pt x="3887854" y="533399"/>
                  </a:lnTo>
                  <a:lnTo>
                    <a:pt x="3905855" y="520699"/>
                  </a:lnTo>
                  <a:lnTo>
                    <a:pt x="3905855" y="241299"/>
                  </a:lnTo>
                  <a:lnTo>
                    <a:pt x="3713534" y="50799"/>
                  </a:lnTo>
                  <a:lnTo>
                    <a:pt x="2591845" y="50799"/>
                  </a:lnTo>
                  <a:lnTo>
                    <a:pt x="2604368" y="38099"/>
                  </a:lnTo>
                  <a:close/>
                </a:path>
                <a:path w="4114800" h="4102100">
                  <a:moveTo>
                    <a:pt x="2944828" y="215899"/>
                  </a:moveTo>
                  <a:lnTo>
                    <a:pt x="2980281" y="215899"/>
                  </a:lnTo>
                  <a:lnTo>
                    <a:pt x="2649778" y="546099"/>
                  </a:lnTo>
                  <a:lnTo>
                    <a:pt x="1907610" y="546099"/>
                  </a:lnTo>
                  <a:lnTo>
                    <a:pt x="1901084" y="558799"/>
                  </a:lnTo>
                  <a:lnTo>
                    <a:pt x="1889048" y="571499"/>
                  </a:lnTo>
                  <a:lnTo>
                    <a:pt x="1872781" y="584199"/>
                  </a:lnTo>
                  <a:lnTo>
                    <a:pt x="1832269" y="584199"/>
                  </a:lnTo>
                  <a:lnTo>
                    <a:pt x="1814850" y="571499"/>
                  </a:lnTo>
                  <a:lnTo>
                    <a:pt x="1803090" y="558799"/>
                  </a:lnTo>
                  <a:lnTo>
                    <a:pt x="1798773" y="533399"/>
                  </a:lnTo>
                  <a:lnTo>
                    <a:pt x="1800931" y="520699"/>
                  </a:lnTo>
                  <a:lnTo>
                    <a:pt x="2640863" y="520699"/>
                  </a:lnTo>
                  <a:lnTo>
                    <a:pt x="2944828" y="215899"/>
                  </a:lnTo>
                  <a:close/>
                </a:path>
                <a:path w="4114800" h="4102100">
                  <a:moveTo>
                    <a:pt x="1832269" y="482599"/>
                  </a:moveTo>
                  <a:lnTo>
                    <a:pt x="1872780" y="482599"/>
                  </a:lnTo>
                  <a:lnTo>
                    <a:pt x="1889037" y="495299"/>
                  </a:lnTo>
                  <a:lnTo>
                    <a:pt x="1901045" y="507999"/>
                  </a:lnTo>
                  <a:lnTo>
                    <a:pt x="1907517" y="520699"/>
                  </a:lnTo>
                  <a:lnTo>
                    <a:pt x="1800931" y="520699"/>
                  </a:lnTo>
                  <a:lnTo>
                    <a:pt x="1803090" y="507999"/>
                  </a:lnTo>
                  <a:lnTo>
                    <a:pt x="1814850" y="495299"/>
                  </a:lnTo>
                  <a:lnTo>
                    <a:pt x="1832269" y="482599"/>
                  </a:lnTo>
                  <a:close/>
                </a:path>
                <a:path w="4114800" h="4102100">
                  <a:moveTo>
                    <a:pt x="2591845" y="50799"/>
                  </a:moveTo>
                  <a:lnTo>
                    <a:pt x="2615233" y="50799"/>
                  </a:lnTo>
                  <a:lnTo>
                    <a:pt x="2276186" y="393699"/>
                  </a:lnTo>
                  <a:lnTo>
                    <a:pt x="1298980" y="393699"/>
                  </a:lnTo>
                  <a:lnTo>
                    <a:pt x="1294070" y="406399"/>
                  </a:lnTo>
                  <a:lnTo>
                    <a:pt x="1285956" y="419099"/>
                  </a:lnTo>
                  <a:lnTo>
                    <a:pt x="1236807" y="419099"/>
                  </a:lnTo>
                  <a:lnTo>
                    <a:pt x="1228827" y="406399"/>
                  </a:lnTo>
                  <a:lnTo>
                    <a:pt x="1225896" y="380999"/>
                  </a:lnTo>
                  <a:lnTo>
                    <a:pt x="2266250" y="380999"/>
                  </a:lnTo>
                  <a:lnTo>
                    <a:pt x="2591845" y="50799"/>
                  </a:lnTo>
                  <a:close/>
                </a:path>
                <a:path w="4114800" h="4102100">
                  <a:moveTo>
                    <a:pt x="1236807" y="355599"/>
                  </a:moveTo>
                  <a:lnTo>
                    <a:pt x="1285886" y="355599"/>
                  </a:lnTo>
                  <a:lnTo>
                    <a:pt x="1294017" y="368299"/>
                  </a:lnTo>
                  <a:lnTo>
                    <a:pt x="1298980" y="380999"/>
                  </a:lnTo>
                  <a:lnTo>
                    <a:pt x="1225896" y="380999"/>
                  </a:lnTo>
                  <a:lnTo>
                    <a:pt x="1228827" y="368299"/>
                  </a:lnTo>
                  <a:lnTo>
                    <a:pt x="1236807" y="355599"/>
                  </a:lnTo>
                  <a:close/>
                </a:path>
                <a:path w="4114800" h="4102100">
                  <a:moveTo>
                    <a:pt x="2165218" y="165099"/>
                  </a:moveTo>
                  <a:lnTo>
                    <a:pt x="2205730" y="165099"/>
                  </a:lnTo>
                  <a:lnTo>
                    <a:pt x="2223149" y="177799"/>
                  </a:lnTo>
                  <a:lnTo>
                    <a:pt x="2234910" y="190499"/>
                  </a:lnTo>
                  <a:lnTo>
                    <a:pt x="2239227" y="215899"/>
                  </a:lnTo>
                  <a:lnTo>
                    <a:pt x="2234910" y="241299"/>
                  </a:lnTo>
                  <a:lnTo>
                    <a:pt x="2223149" y="253999"/>
                  </a:lnTo>
                  <a:lnTo>
                    <a:pt x="2205730" y="266699"/>
                  </a:lnTo>
                  <a:lnTo>
                    <a:pt x="2165179" y="266699"/>
                  </a:lnTo>
                  <a:lnTo>
                    <a:pt x="2148916" y="253999"/>
                  </a:lnTo>
                  <a:lnTo>
                    <a:pt x="2136902" y="241299"/>
                  </a:lnTo>
                  <a:lnTo>
                    <a:pt x="2130390" y="228599"/>
                  </a:lnTo>
                  <a:lnTo>
                    <a:pt x="2931" y="228599"/>
                  </a:lnTo>
                  <a:lnTo>
                    <a:pt x="0" y="215899"/>
                  </a:lnTo>
                  <a:lnTo>
                    <a:pt x="2931" y="203199"/>
                  </a:lnTo>
                  <a:lnTo>
                    <a:pt x="2130390" y="203199"/>
                  </a:lnTo>
                  <a:lnTo>
                    <a:pt x="2136915" y="190499"/>
                  </a:lnTo>
                  <a:lnTo>
                    <a:pt x="2148951" y="177799"/>
                  </a:lnTo>
                  <a:lnTo>
                    <a:pt x="2165218" y="165099"/>
                  </a:lnTo>
                  <a:close/>
                </a:path>
                <a:path w="4114800" h="4102100">
                  <a:moveTo>
                    <a:pt x="2931" y="228599"/>
                  </a:moveTo>
                  <a:lnTo>
                    <a:pt x="73083" y="228599"/>
                  </a:lnTo>
                  <a:lnTo>
                    <a:pt x="68173" y="241299"/>
                  </a:lnTo>
                  <a:lnTo>
                    <a:pt x="60059" y="241299"/>
                  </a:lnTo>
                  <a:lnTo>
                    <a:pt x="49473" y="253999"/>
                  </a:lnTo>
                  <a:lnTo>
                    <a:pt x="22722" y="253999"/>
                  </a:lnTo>
                  <a:lnTo>
                    <a:pt x="10911" y="241299"/>
                  </a:lnTo>
                  <a:lnTo>
                    <a:pt x="2931" y="228599"/>
                  </a:lnTo>
                  <a:close/>
                </a:path>
                <a:path w="4114800" h="4102100">
                  <a:moveTo>
                    <a:pt x="22722" y="177799"/>
                  </a:moveTo>
                  <a:lnTo>
                    <a:pt x="49421" y="177799"/>
                  </a:lnTo>
                  <a:lnTo>
                    <a:pt x="59990" y="190499"/>
                  </a:lnTo>
                  <a:lnTo>
                    <a:pt x="68121" y="190499"/>
                  </a:lnTo>
                  <a:lnTo>
                    <a:pt x="73083" y="203199"/>
                  </a:lnTo>
                  <a:lnTo>
                    <a:pt x="2931" y="203199"/>
                  </a:lnTo>
                  <a:lnTo>
                    <a:pt x="10911" y="190499"/>
                  </a:lnTo>
                  <a:lnTo>
                    <a:pt x="22722" y="177799"/>
                  </a:lnTo>
                  <a:close/>
                </a:path>
                <a:path w="4114800" h="4102100">
                  <a:moveTo>
                    <a:pt x="4038716" y="0"/>
                  </a:moveTo>
                  <a:lnTo>
                    <a:pt x="4081303" y="0"/>
                  </a:lnTo>
                  <a:lnTo>
                    <a:pt x="4098722" y="12699"/>
                  </a:lnTo>
                  <a:lnTo>
                    <a:pt x="4110482" y="25399"/>
                  </a:lnTo>
                  <a:lnTo>
                    <a:pt x="4114799" y="50799"/>
                  </a:lnTo>
                  <a:lnTo>
                    <a:pt x="4111321" y="63499"/>
                  </a:lnTo>
                  <a:lnTo>
                    <a:pt x="4101740" y="88899"/>
                  </a:lnTo>
                  <a:lnTo>
                    <a:pt x="4087336" y="101599"/>
                  </a:lnTo>
                  <a:lnTo>
                    <a:pt x="4032722" y="101599"/>
                  </a:lnTo>
                  <a:lnTo>
                    <a:pt x="4018290" y="88899"/>
                  </a:lnTo>
                  <a:lnTo>
                    <a:pt x="4008699" y="63499"/>
                  </a:lnTo>
                  <a:lnTo>
                    <a:pt x="4005219" y="50799"/>
                  </a:lnTo>
                  <a:lnTo>
                    <a:pt x="4009536" y="25399"/>
                  </a:lnTo>
                  <a:lnTo>
                    <a:pt x="4021296" y="12699"/>
                  </a:lnTo>
                  <a:lnTo>
                    <a:pt x="4038716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19064" y="1052435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5" h="598805">
                  <a:moveTo>
                    <a:pt x="1328597" y="154698"/>
                  </a:moveTo>
                  <a:lnTo>
                    <a:pt x="566191" y="154698"/>
                  </a:lnTo>
                  <a:lnTo>
                    <a:pt x="566191" y="299364"/>
                  </a:lnTo>
                  <a:lnTo>
                    <a:pt x="561886" y="347332"/>
                  </a:lnTo>
                  <a:lnTo>
                    <a:pt x="549465" y="392506"/>
                  </a:lnTo>
                  <a:lnTo>
                    <a:pt x="529678" y="434124"/>
                  </a:lnTo>
                  <a:lnTo>
                    <a:pt x="503313" y="471424"/>
                  </a:lnTo>
                  <a:lnTo>
                    <a:pt x="471119" y="503656"/>
                  </a:lnTo>
                  <a:lnTo>
                    <a:pt x="433832" y="530034"/>
                  </a:lnTo>
                  <a:lnTo>
                    <a:pt x="392252" y="549833"/>
                  </a:lnTo>
                  <a:lnTo>
                    <a:pt x="347103" y="562254"/>
                  </a:lnTo>
                  <a:lnTo>
                    <a:pt x="299173" y="566572"/>
                  </a:lnTo>
                  <a:lnTo>
                    <a:pt x="251231" y="562254"/>
                  </a:lnTo>
                  <a:lnTo>
                    <a:pt x="206095" y="549833"/>
                  </a:lnTo>
                  <a:lnTo>
                    <a:pt x="164503" y="530034"/>
                  </a:lnTo>
                  <a:lnTo>
                    <a:pt x="127228" y="503656"/>
                  </a:lnTo>
                  <a:lnTo>
                    <a:pt x="95021" y="471424"/>
                  </a:lnTo>
                  <a:lnTo>
                    <a:pt x="68656" y="434124"/>
                  </a:lnTo>
                  <a:lnTo>
                    <a:pt x="48882" y="392506"/>
                  </a:lnTo>
                  <a:lnTo>
                    <a:pt x="36449" y="347332"/>
                  </a:lnTo>
                  <a:lnTo>
                    <a:pt x="32143" y="299364"/>
                  </a:lnTo>
                  <a:lnTo>
                    <a:pt x="36449" y="251396"/>
                  </a:lnTo>
                  <a:lnTo>
                    <a:pt x="48882" y="206222"/>
                  </a:lnTo>
                  <a:lnTo>
                    <a:pt x="68656" y="164604"/>
                  </a:lnTo>
                  <a:lnTo>
                    <a:pt x="95021" y="127304"/>
                  </a:lnTo>
                  <a:lnTo>
                    <a:pt x="127228" y="95084"/>
                  </a:lnTo>
                  <a:lnTo>
                    <a:pt x="164503" y="68694"/>
                  </a:lnTo>
                  <a:lnTo>
                    <a:pt x="206095" y="48907"/>
                  </a:lnTo>
                  <a:lnTo>
                    <a:pt x="251231" y="36474"/>
                  </a:lnTo>
                  <a:lnTo>
                    <a:pt x="299173" y="32169"/>
                  </a:lnTo>
                  <a:lnTo>
                    <a:pt x="347103" y="36474"/>
                  </a:lnTo>
                  <a:lnTo>
                    <a:pt x="392252" y="48907"/>
                  </a:lnTo>
                  <a:lnTo>
                    <a:pt x="433832" y="68694"/>
                  </a:lnTo>
                  <a:lnTo>
                    <a:pt x="471119" y="95084"/>
                  </a:lnTo>
                  <a:lnTo>
                    <a:pt x="503313" y="127304"/>
                  </a:lnTo>
                  <a:lnTo>
                    <a:pt x="529678" y="164604"/>
                  </a:lnTo>
                  <a:lnTo>
                    <a:pt x="549465" y="206222"/>
                  </a:lnTo>
                  <a:lnTo>
                    <a:pt x="561886" y="251396"/>
                  </a:lnTo>
                  <a:lnTo>
                    <a:pt x="566191" y="299364"/>
                  </a:lnTo>
                  <a:lnTo>
                    <a:pt x="566191" y="154698"/>
                  </a:lnTo>
                  <a:lnTo>
                    <a:pt x="561086" y="154698"/>
                  </a:lnTo>
                  <a:lnTo>
                    <a:pt x="561086" y="155778"/>
                  </a:lnTo>
                  <a:lnTo>
                    <a:pt x="540537" y="122682"/>
                  </a:lnTo>
                  <a:lnTo>
                    <a:pt x="510616" y="87782"/>
                  </a:lnTo>
                  <a:lnTo>
                    <a:pt x="475742" y="57835"/>
                  </a:lnTo>
                  <a:lnTo>
                    <a:pt x="436537" y="33464"/>
                  </a:lnTo>
                  <a:lnTo>
                    <a:pt x="433476" y="32169"/>
                  </a:lnTo>
                  <a:lnTo>
                    <a:pt x="393623" y="15278"/>
                  </a:lnTo>
                  <a:lnTo>
                    <a:pt x="347624" y="3924"/>
                  </a:lnTo>
                  <a:lnTo>
                    <a:pt x="299173" y="0"/>
                  </a:lnTo>
                  <a:lnTo>
                    <a:pt x="250710" y="3924"/>
                  </a:lnTo>
                  <a:lnTo>
                    <a:pt x="204711" y="15278"/>
                  </a:lnTo>
                  <a:lnTo>
                    <a:pt x="161798" y="33464"/>
                  </a:lnTo>
                  <a:lnTo>
                    <a:pt x="122605" y="57835"/>
                  </a:lnTo>
                  <a:lnTo>
                    <a:pt x="87718" y="87782"/>
                  </a:lnTo>
                  <a:lnTo>
                    <a:pt x="57797" y="122682"/>
                  </a:lnTo>
                  <a:lnTo>
                    <a:pt x="33439" y="161912"/>
                  </a:lnTo>
                  <a:lnTo>
                    <a:pt x="15278" y="204851"/>
                  </a:lnTo>
                  <a:lnTo>
                    <a:pt x="3924" y="250875"/>
                  </a:lnTo>
                  <a:lnTo>
                    <a:pt x="0" y="299364"/>
                  </a:lnTo>
                  <a:lnTo>
                    <a:pt x="3924" y="347865"/>
                  </a:lnTo>
                  <a:lnTo>
                    <a:pt x="15278" y="393890"/>
                  </a:lnTo>
                  <a:lnTo>
                    <a:pt x="33439" y="436829"/>
                  </a:lnTo>
                  <a:lnTo>
                    <a:pt x="57797" y="476059"/>
                  </a:lnTo>
                  <a:lnTo>
                    <a:pt x="87718" y="510959"/>
                  </a:lnTo>
                  <a:lnTo>
                    <a:pt x="122605" y="540905"/>
                  </a:lnTo>
                  <a:lnTo>
                    <a:pt x="161798" y="565277"/>
                  </a:lnTo>
                  <a:lnTo>
                    <a:pt x="204711" y="583450"/>
                  </a:lnTo>
                  <a:lnTo>
                    <a:pt x="250710" y="594817"/>
                  </a:lnTo>
                  <a:lnTo>
                    <a:pt x="299173" y="598741"/>
                  </a:lnTo>
                  <a:lnTo>
                    <a:pt x="347624" y="594817"/>
                  </a:lnTo>
                  <a:lnTo>
                    <a:pt x="393623" y="583450"/>
                  </a:lnTo>
                  <a:lnTo>
                    <a:pt x="433476" y="566572"/>
                  </a:lnTo>
                  <a:lnTo>
                    <a:pt x="436537" y="565277"/>
                  </a:lnTo>
                  <a:lnTo>
                    <a:pt x="475742" y="540905"/>
                  </a:lnTo>
                  <a:lnTo>
                    <a:pt x="510616" y="510959"/>
                  </a:lnTo>
                  <a:lnTo>
                    <a:pt x="540537" y="476059"/>
                  </a:lnTo>
                  <a:lnTo>
                    <a:pt x="564896" y="436829"/>
                  </a:lnTo>
                  <a:lnTo>
                    <a:pt x="583057" y="393890"/>
                  </a:lnTo>
                  <a:lnTo>
                    <a:pt x="594423" y="347865"/>
                  </a:lnTo>
                  <a:lnTo>
                    <a:pt x="594461" y="347332"/>
                  </a:lnTo>
                  <a:lnTo>
                    <a:pt x="598347" y="299364"/>
                  </a:lnTo>
                  <a:lnTo>
                    <a:pt x="594423" y="250875"/>
                  </a:lnTo>
                  <a:lnTo>
                    <a:pt x="583057" y="204851"/>
                  </a:lnTo>
                  <a:lnTo>
                    <a:pt x="570001" y="174002"/>
                  </a:lnTo>
                  <a:lnTo>
                    <a:pt x="1328597" y="174002"/>
                  </a:lnTo>
                  <a:lnTo>
                    <a:pt x="1328597" y="1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5804" y="1176857"/>
              <a:ext cx="79792" cy="798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794425" y="1403045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765067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765067" y="0"/>
                  </a:lnTo>
                  <a:lnTo>
                    <a:pt x="765067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571" y="1372773"/>
              <a:ext cx="79792" cy="798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795582" y="132892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80" h="19684">
                  <a:moveTo>
                    <a:pt x="817726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817726" y="0"/>
                  </a:lnTo>
                  <a:lnTo>
                    <a:pt x="817726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1419" y="1298621"/>
              <a:ext cx="79792" cy="798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20323" y="1535425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4" h="19684">
                  <a:moveTo>
                    <a:pt x="994445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994445" y="0"/>
                  </a:lnTo>
                  <a:lnTo>
                    <a:pt x="994445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2879" y="1505153"/>
              <a:ext cx="79792" cy="798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695504" y="113828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5" h="19684">
                  <a:moveTo>
                    <a:pt x="1671330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1671330" y="0"/>
                  </a:lnTo>
                  <a:lnTo>
                    <a:pt x="167133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24945" y="1108013"/>
              <a:ext cx="79792" cy="798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381675" y="89025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272151" y="11373"/>
                  </a:moveTo>
                  <a:lnTo>
                    <a:pt x="11366" y="272335"/>
                  </a:lnTo>
                  <a:lnTo>
                    <a:pt x="0" y="260961"/>
                  </a:lnTo>
                  <a:lnTo>
                    <a:pt x="260785" y="0"/>
                  </a:lnTo>
                  <a:lnTo>
                    <a:pt x="27215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3734" y="863874"/>
              <a:ext cx="66482" cy="665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734047" y="858189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5" h="698500">
                  <a:moveTo>
                    <a:pt x="290347" y="418922"/>
                  </a:moveTo>
                  <a:lnTo>
                    <a:pt x="278980" y="407543"/>
                  </a:lnTo>
                  <a:lnTo>
                    <a:pt x="0" y="686701"/>
                  </a:lnTo>
                  <a:lnTo>
                    <a:pt x="11366" y="698080"/>
                  </a:lnTo>
                  <a:lnTo>
                    <a:pt x="290347" y="418922"/>
                  </a:lnTo>
                  <a:close/>
                </a:path>
                <a:path w="1377315" h="698500">
                  <a:moveTo>
                    <a:pt x="1286459" y="115036"/>
                  </a:moveTo>
                  <a:lnTo>
                    <a:pt x="1284884" y="107276"/>
                  </a:lnTo>
                  <a:lnTo>
                    <a:pt x="1280617" y="100939"/>
                  </a:lnTo>
                  <a:lnTo>
                    <a:pt x="1274279" y="96659"/>
                  </a:lnTo>
                  <a:lnTo>
                    <a:pt x="1266520" y="95097"/>
                  </a:lnTo>
                  <a:lnTo>
                    <a:pt x="1258773" y="96659"/>
                  </a:lnTo>
                  <a:lnTo>
                    <a:pt x="1252435" y="100939"/>
                  </a:lnTo>
                  <a:lnTo>
                    <a:pt x="1248156" y="107276"/>
                  </a:lnTo>
                  <a:lnTo>
                    <a:pt x="1247559" y="110185"/>
                  </a:lnTo>
                  <a:lnTo>
                    <a:pt x="836701" y="110185"/>
                  </a:lnTo>
                  <a:lnTo>
                    <a:pt x="836701" y="119837"/>
                  </a:lnTo>
                  <a:lnTo>
                    <a:pt x="1247559" y="119837"/>
                  </a:lnTo>
                  <a:lnTo>
                    <a:pt x="1248156" y="122796"/>
                  </a:lnTo>
                  <a:lnTo>
                    <a:pt x="1252435" y="129133"/>
                  </a:lnTo>
                  <a:lnTo>
                    <a:pt x="1258773" y="133413"/>
                  </a:lnTo>
                  <a:lnTo>
                    <a:pt x="1266520" y="134988"/>
                  </a:lnTo>
                  <a:lnTo>
                    <a:pt x="1274292" y="133413"/>
                  </a:lnTo>
                  <a:lnTo>
                    <a:pt x="1280629" y="129133"/>
                  </a:lnTo>
                  <a:lnTo>
                    <a:pt x="1284897" y="122796"/>
                  </a:lnTo>
                  <a:lnTo>
                    <a:pt x="1286459" y="115036"/>
                  </a:lnTo>
                  <a:close/>
                </a:path>
                <a:path w="1377315" h="698500">
                  <a:moveTo>
                    <a:pt x="1350048" y="205054"/>
                  </a:moveTo>
                  <a:lnTo>
                    <a:pt x="1348473" y="197294"/>
                  </a:lnTo>
                  <a:lnTo>
                    <a:pt x="1344206" y="190944"/>
                  </a:lnTo>
                  <a:lnTo>
                    <a:pt x="1337868" y="186677"/>
                  </a:lnTo>
                  <a:lnTo>
                    <a:pt x="1330109" y="185102"/>
                  </a:lnTo>
                  <a:lnTo>
                    <a:pt x="1322362" y="186677"/>
                  </a:lnTo>
                  <a:lnTo>
                    <a:pt x="1316024" y="190944"/>
                  </a:lnTo>
                  <a:lnTo>
                    <a:pt x="1311744" y="197294"/>
                  </a:lnTo>
                  <a:lnTo>
                    <a:pt x="1311148" y="200228"/>
                  </a:lnTo>
                  <a:lnTo>
                    <a:pt x="762596" y="200228"/>
                  </a:lnTo>
                  <a:lnTo>
                    <a:pt x="762596" y="209880"/>
                  </a:lnTo>
                  <a:lnTo>
                    <a:pt x="1311148" y="209880"/>
                  </a:lnTo>
                  <a:lnTo>
                    <a:pt x="1311744" y="212801"/>
                  </a:lnTo>
                  <a:lnTo>
                    <a:pt x="1316024" y="219151"/>
                  </a:lnTo>
                  <a:lnTo>
                    <a:pt x="1322362" y="223431"/>
                  </a:lnTo>
                  <a:lnTo>
                    <a:pt x="1330109" y="224993"/>
                  </a:lnTo>
                  <a:lnTo>
                    <a:pt x="1337881" y="223431"/>
                  </a:lnTo>
                  <a:lnTo>
                    <a:pt x="1344218" y="219151"/>
                  </a:lnTo>
                  <a:lnTo>
                    <a:pt x="1348486" y="212801"/>
                  </a:lnTo>
                  <a:lnTo>
                    <a:pt x="1350048" y="205054"/>
                  </a:lnTo>
                  <a:close/>
                </a:path>
                <a:path w="1377315" h="698500">
                  <a:moveTo>
                    <a:pt x="1377175" y="19939"/>
                  </a:moveTo>
                  <a:lnTo>
                    <a:pt x="1375613" y="12179"/>
                  </a:lnTo>
                  <a:lnTo>
                    <a:pt x="1371333" y="5842"/>
                  </a:lnTo>
                  <a:lnTo>
                    <a:pt x="1364996" y="1562"/>
                  </a:lnTo>
                  <a:lnTo>
                    <a:pt x="1357249" y="0"/>
                  </a:lnTo>
                  <a:lnTo>
                    <a:pt x="1349489" y="1562"/>
                  </a:lnTo>
                  <a:lnTo>
                    <a:pt x="1343152" y="5842"/>
                  </a:lnTo>
                  <a:lnTo>
                    <a:pt x="1338884" y="12179"/>
                  </a:lnTo>
                  <a:lnTo>
                    <a:pt x="1338287" y="15113"/>
                  </a:lnTo>
                  <a:lnTo>
                    <a:pt x="922947" y="15113"/>
                  </a:lnTo>
                  <a:lnTo>
                    <a:pt x="922947" y="24765"/>
                  </a:lnTo>
                  <a:lnTo>
                    <a:pt x="1338287" y="24765"/>
                  </a:lnTo>
                  <a:lnTo>
                    <a:pt x="1338884" y="27698"/>
                  </a:lnTo>
                  <a:lnTo>
                    <a:pt x="1343152" y="34036"/>
                  </a:lnTo>
                  <a:lnTo>
                    <a:pt x="1349489" y="38315"/>
                  </a:lnTo>
                  <a:lnTo>
                    <a:pt x="1357249" y="39890"/>
                  </a:lnTo>
                  <a:lnTo>
                    <a:pt x="1365008" y="38315"/>
                  </a:lnTo>
                  <a:lnTo>
                    <a:pt x="1371346" y="34036"/>
                  </a:lnTo>
                  <a:lnTo>
                    <a:pt x="1375613" y="27698"/>
                  </a:lnTo>
                  <a:lnTo>
                    <a:pt x="1377175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84333" y="1239331"/>
              <a:ext cx="66482" cy="665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580826" y="1405371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339712" y="328567"/>
                  </a:moveTo>
                  <a:lnTo>
                    <a:pt x="328345" y="339941"/>
                  </a:lnTo>
                  <a:lnTo>
                    <a:pt x="0" y="11373"/>
                  </a:lnTo>
                  <a:lnTo>
                    <a:pt x="11366" y="0"/>
                  </a:lnTo>
                  <a:lnTo>
                    <a:pt x="339712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80462" y="1705219"/>
              <a:ext cx="66482" cy="665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570252" y="93919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359" y="11373"/>
                  </a:moveTo>
                  <a:lnTo>
                    <a:pt x="11366" y="288554"/>
                  </a:lnTo>
                  <a:lnTo>
                    <a:pt x="0" y="277180"/>
                  </a:lnTo>
                  <a:lnTo>
                    <a:pt x="276993" y="0"/>
                  </a:lnTo>
                  <a:lnTo>
                    <a:pt x="288359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18544" y="912805"/>
              <a:ext cx="66482" cy="665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633314" y="102516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322571" y="11373"/>
                  </a:moveTo>
                  <a:lnTo>
                    <a:pt x="11366" y="322789"/>
                  </a:lnTo>
                  <a:lnTo>
                    <a:pt x="0" y="311415"/>
                  </a:lnTo>
                  <a:lnTo>
                    <a:pt x="311205" y="0"/>
                  </a:lnTo>
                  <a:lnTo>
                    <a:pt x="32257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5793" y="998731"/>
              <a:ext cx="66482" cy="6652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856373" y="91621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314452" y="422363"/>
                  </a:moveTo>
                  <a:lnTo>
                    <a:pt x="312877" y="414604"/>
                  </a:lnTo>
                  <a:lnTo>
                    <a:pt x="308610" y="408266"/>
                  </a:lnTo>
                  <a:lnTo>
                    <a:pt x="302272" y="403987"/>
                  </a:lnTo>
                  <a:lnTo>
                    <a:pt x="294513" y="402424"/>
                  </a:lnTo>
                  <a:lnTo>
                    <a:pt x="286766" y="403987"/>
                  </a:lnTo>
                  <a:lnTo>
                    <a:pt x="280428" y="408266"/>
                  </a:lnTo>
                  <a:lnTo>
                    <a:pt x="276148" y="414604"/>
                  </a:lnTo>
                  <a:lnTo>
                    <a:pt x="275551" y="417537"/>
                  </a:lnTo>
                  <a:lnTo>
                    <a:pt x="89954" y="417537"/>
                  </a:lnTo>
                  <a:lnTo>
                    <a:pt x="89954" y="427189"/>
                  </a:lnTo>
                  <a:lnTo>
                    <a:pt x="275551" y="427189"/>
                  </a:lnTo>
                  <a:lnTo>
                    <a:pt x="276148" y="430123"/>
                  </a:lnTo>
                  <a:lnTo>
                    <a:pt x="280428" y="436460"/>
                  </a:lnTo>
                  <a:lnTo>
                    <a:pt x="286766" y="440740"/>
                  </a:lnTo>
                  <a:lnTo>
                    <a:pt x="294513" y="442315"/>
                  </a:lnTo>
                  <a:lnTo>
                    <a:pt x="302285" y="440740"/>
                  </a:lnTo>
                  <a:lnTo>
                    <a:pt x="308610" y="436460"/>
                  </a:lnTo>
                  <a:lnTo>
                    <a:pt x="312877" y="430123"/>
                  </a:lnTo>
                  <a:lnTo>
                    <a:pt x="314452" y="422363"/>
                  </a:lnTo>
                  <a:close/>
                </a:path>
                <a:path w="615950" h="866139">
                  <a:moveTo>
                    <a:pt x="326275" y="19951"/>
                  </a:moveTo>
                  <a:lnTo>
                    <a:pt x="324713" y="12192"/>
                  </a:lnTo>
                  <a:lnTo>
                    <a:pt x="320433" y="5854"/>
                  </a:lnTo>
                  <a:lnTo>
                    <a:pt x="314096" y="1574"/>
                  </a:lnTo>
                  <a:lnTo>
                    <a:pt x="306349" y="0"/>
                  </a:lnTo>
                  <a:lnTo>
                    <a:pt x="298589" y="1574"/>
                  </a:lnTo>
                  <a:lnTo>
                    <a:pt x="292252" y="5854"/>
                  </a:lnTo>
                  <a:lnTo>
                    <a:pt x="287985" y="12192"/>
                  </a:lnTo>
                  <a:lnTo>
                    <a:pt x="287388" y="15087"/>
                  </a:lnTo>
                  <a:lnTo>
                    <a:pt x="0" y="15087"/>
                  </a:lnTo>
                  <a:lnTo>
                    <a:pt x="0" y="24739"/>
                  </a:lnTo>
                  <a:lnTo>
                    <a:pt x="287375" y="24739"/>
                  </a:lnTo>
                  <a:lnTo>
                    <a:pt x="287985" y="27711"/>
                  </a:lnTo>
                  <a:lnTo>
                    <a:pt x="292252" y="34048"/>
                  </a:lnTo>
                  <a:lnTo>
                    <a:pt x="298589" y="38328"/>
                  </a:lnTo>
                  <a:lnTo>
                    <a:pt x="306349" y="39890"/>
                  </a:lnTo>
                  <a:lnTo>
                    <a:pt x="314109" y="38328"/>
                  </a:lnTo>
                  <a:lnTo>
                    <a:pt x="320446" y="34048"/>
                  </a:lnTo>
                  <a:lnTo>
                    <a:pt x="324713" y="27711"/>
                  </a:lnTo>
                  <a:lnTo>
                    <a:pt x="326275" y="19951"/>
                  </a:lnTo>
                  <a:close/>
                </a:path>
                <a:path w="615950" h="866139">
                  <a:moveTo>
                    <a:pt x="346786" y="798309"/>
                  </a:moveTo>
                  <a:lnTo>
                    <a:pt x="345224" y="790549"/>
                  </a:lnTo>
                  <a:lnTo>
                    <a:pt x="340944" y="784212"/>
                  </a:lnTo>
                  <a:lnTo>
                    <a:pt x="334606" y="779932"/>
                  </a:lnTo>
                  <a:lnTo>
                    <a:pt x="326859" y="778357"/>
                  </a:lnTo>
                  <a:lnTo>
                    <a:pt x="319100" y="779932"/>
                  </a:lnTo>
                  <a:lnTo>
                    <a:pt x="312762" y="784212"/>
                  </a:lnTo>
                  <a:lnTo>
                    <a:pt x="308495" y="790549"/>
                  </a:lnTo>
                  <a:lnTo>
                    <a:pt x="307898" y="793483"/>
                  </a:lnTo>
                  <a:lnTo>
                    <a:pt x="39839" y="793483"/>
                  </a:lnTo>
                  <a:lnTo>
                    <a:pt x="39839" y="803135"/>
                  </a:lnTo>
                  <a:lnTo>
                    <a:pt x="307898" y="803135"/>
                  </a:lnTo>
                  <a:lnTo>
                    <a:pt x="308495" y="806069"/>
                  </a:lnTo>
                  <a:lnTo>
                    <a:pt x="312762" y="812406"/>
                  </a:lnTo>
                  <a:lnTo>
                    <a:pt x="319100" y="816686"/>
                  </a:lnTo>
                  <a:lnTo>
                    <a:pt x="326859" y="818248"/>
                  </a:lnTo>
                  <a:lnTo>
                    <a:pt x="334619" y="816686"/>
                  </a:lnTo>
                  <a:lnTo>
                    <a:pt x="340956" y="812406"/>
                  </a:lnTo>
                  <a:lnTo>
                    <a:pt x="345224" y="806069"/>
                  </a:lnTo>
                  <a:lnTo>
                    <a:pt x="346786" y="798309"/>
                  </a:lnTo>
                  <a:close/>
                </a:path>
                <a:path w="615950" h="866139">
                  <a:moveTo>
                    <a:pt x="357111" y="507072"/>
                  </a:moveTo>
                  <a:lnTo>
                    <a:pt x="355536" y="499313"/>
                  </a:lnTo>
                  <a:lnTo>
                    <a:pt x="351269" y="492975"/>
                  </a:lnTo>
                  <a:lnTo>
                    <a:pt x="344932" y="488696"/>
                  </a:lnTo>
                  <a:lnTo>
                    <a:pt x="337172" y="487121"/>
                  </a:lnTo>
                  <a:lnTo>
                    <a:pt x="329425" y="488696"/>
                  </a:lnTo>
                  <a:lnTo>
                    <a:pt x="323088" y="492975"/>
                  </a:lnTo>
                  <a:lnTo>
                    <a:pt x="318808" y="499313"/>
                  </a:lnTo>
                  <a:lnTo>
                    <a:pt x="318211" y="502246"/>
                  </a:lnTo>
                  <a:lnTo>
                    <a:pt x="10579" y="502246"/>
                  </a:lnTo>
                  <a:lnTo>
                    <a:pt x="10579" y="511898"/>
                  </a:lnTo>
                  <a:lnTo>
                    <a:pt x="318211" y="511898"/>
                  </a:lnTo>
                  <a:lnTo>
                    <a:pt x="318808" y="514832"/>
                  </a:lnTo>
                  <a:lnTo>
                    <a:pt x="323088" y="521169"/>
                  </a:lnTo>
                  <a:lnTo>
                    <a:pt x="329425" y="525449"/>
                  </a:lnTo>
                  <a:lnTo>
                    <a:pt x="337172" y="527011"/>
                  </a:lnTo>
                  <a:lnTo>
                    <a:pt x="344944" y="525449"/>
                  </a:lnTo>
                  <a:lnTo>
                    <a:pt x="351282" y="521169"/>
                  </a:lnTo>
                  <a:lnTo>
                    <a:pt x="355549" y="514832"/>
                  </a:lnTo>
                  <a:lnTo>
                    <a:pt x="357111" y="507072"/>
                  </a:lnTo>
                  <a:close/>
                </a:path>
                <a:path w="615950" h="866139">
                  <a:moveTo>
                    <a:pt x="444195" y="105105"/>
                  </a:moveTo>
                  <a:lnTo>
                    <a:pt x="442633" y="97345"/>
                  </a:lnTo>
                  <a:lnTo>
                    <a:pt x="438353" y="91008"/>
                  </a:lnTo>
                  <a:lnTo>
                    <a:pt x="432015" y="86728"/>
                  </a:lnTo>
                  <a:lnTo>
                    <a:pt x="424268" y="85166"/>
                  </a:lnTo>
                  <a:lnTo>
                    <a:pt x="416509" y="86728"/>
                  </a:lnTo>
                  <a:lnTo>
                    <a:pt x="410171" y="91008"/>
                  </a:lnTo>
                  <a:lnTo>
                    <a:pt x="405904" y="97345"/>
                  </a:lnTo>
                  <a:lnTo>
                    <a:pt x="405307" y="100279"/>
                  </a:lnTo>
                  <a:lnTo>
                    <a:pt x="105194" y="100279"/>
                  </a:lnTo>
                  <a:lnTo>
                    <a:pt x="105194" y="109931"/>
                  </a:lnTo>
                  <a:lnTo>
                    <a:pt x="405307" y="109931"/>
                  </a:lnTo>
                  <a:lnTo>
                    <a:pt x="405904" y="112864"/>
                  </a:lnTo>
                  <a:lnTo>
                    <a:pt x="410171" y="119202"/>
                  </a:lnTo>
                  <a:lnTo>
                    <a:pt x="416509" y="123482"/>
                  </a:lnTo>
                  <a:lnTo>
                    <a:pt x="424268" y="125056"/>
                  </a:lnTo>
                  <a:lnTo>
                    <a:pt x="432028" y="123482"/>
                  </a:lnTo>
                  <a:lnTo>
                    <a:pt x="438365" y="119202"/>
                  </a:lnTo>
                  <a:lnTo>
                    <a:pt x="442633" y="112864"/>
                  </a:lnTo>
                  <a:lnTo>
                    <a:pt x="444195" y="105105"/>
                  </a:lnTo>
                  <a:close/>
                </a:path>
                <a:path w="615950" h="866139">
                  <a:moveTo>
                    <a:pt x="460400" y="841121"/>
                  </a:moveTo>
                  <a:lnTo>
                    <a:pt x="277444" y="841121"/>
                  </a:lnTo>
                  <a:lnTo>
                    <a:pt x="276872" y="838225"/>
                  </a:lnTo>
                  <a:lnTo>
                    <a:pt x="272592" y="831888"/>
                  </a:lnTo>
                  <a:lnTo>
                    <a:pt x="266255" y="827608"/>
                  </a:lnTo>
                  <a:lnTo>
                    <a:pt x="258508" y="826033"/>
                  </a:lnTo>
                  <a:lnTo>
                    <a:pt x="250761" y="827608"/>
                  </a:lnTo>
                  <a:lnTo>
                    <a:pt x="244424" y="831888"/>
                  </a:lnTo>
                  <a:lnTo>
                    <a:pt x="240144" y="838225"/>
                  </a:lnTo>
                  <a:lnTo>
                    <a:pt x="239560" y="841121"/>
                  </a:lnTo>
                  <a:lnTo>
                    <a:pt x="68795" y="841121"/>
                  </a:lnTo>
                  <a:lnTo>
                    <a:pt x="68795" y="850773"/>
                  </a:lnTo>
                  <a:lnTo>
                    <a:pt x="239534" y="850773"/>
                  </a:lnTo>
                  <a:lnTo>
                    <a:pt x="240144" y="853744"/>
                  </a:lnTo>
                  <a:lnTo>
                    <a:pt x="244424" y="860082"/>
                  </a:lnTo>
                  <a:lnTo>
                    <a:pt x="250761" y="864362"/>
                  </a:lnTo>
                  <a:lnTo>
                    <a:pt x="258508" y="865924"/>
                  </a:lnTo>
                  <a:lnTo>
                    <a:pt x="266280" y="864362"/>
                  </a:lnTo>
                  <a:lnTo>
                    <a:pt x="272605" y="860082"/>
                  </a:lnTo>
                  <a:lnTo>
                    <a:pt x="276872" y="853744"/>
                  </a:lnTo>
                  <a:lnTo>
                    <a:pt x="277469" y="850773"/>
                  </a:lnTo>
                  <a:lnTo>
                    <a:pt x="460400" y="850773"/>
                  </a:lnTo>
                  <a:lnTo>
                    <a:pt x="460400" y="841121"/>
                  </a:lnTo>
                  <a:close/>
                </a:path>
                <a:path w="615950" h="866139">
                  <a:moveTo>
                    <a:pt x="615391" y="348246"/>
                  </a:moveTo>
                  <a:lnTo>
                    <a:pt x="613816" y="340487"/>
                  </a:lnTo>
                  <a:lnTo>
                    <a:pt x="609549" y="334149"/>
                  </a:lnTo>
                  <a:lnTo>
                    <a:pt x="603211" y="329869"/>
                  </a:lnTo>
                  <a:lnTo>
                    <a:pt x="595452" y="328307"/>
                  </a:lnTo>
                  <a:lnTo>
                    <a:pt x="587705" y="329869"/>
                  </a:lnTo>
                  <a:lnTo>
                    <a:pt x="581367" y="334149"/>
                  </a:lnTo>
                  <a:lnTo>
                    <a:pt x="577088" y="340487"/>
                  </a:lnTo>
                  <a:lnTo>
                    <a:pt x="576491" y="343395"/>
                  </a:lnTo>
                  <a:lnTo>
                    <a:pt x="179933" y="343395"/>
                  </a:lnTo>
                  <a:lnTo>
                    <a:pt x="179933" y="353034"/>
                  </a:lnTo>
                  <a:lnTo>
                    <a:pt x="576478" y="353034"/>
                  </a:lnTo>
                  <a:lnTo>
                    <a:pt x="577088" y="356006"/>
                  </a:lnTo>
                  <a:lnTo>
                    <a:pt x="581367" y="362343"/>
                  </a:lnTo>
                  <a:lnTo>
                    <a:pt x="587705" y="366623"/>
                  </a:lnTo>
                  <a:lnTo>
                    <a:pt x="595452" y="368198"/>
                  </a:lnTo>
                  <a:lnTo>
                    <a:pt x="603224" y="366623"/>
                  </a:lnTo>
                  <a:lnTo>
                    <a:pt x="609561" y="362343"/>
                  </a:lnTo>
                  <a:lnTo>
                    <a:pt x="613829" y="356006"/>
                  </a:lnTo>
                  <a:lnTo>
                    <a:pt x="615391" y="348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-464" y="13164"/>
            <a:ext cx="4780915" cy="5946775"/>
            <a:chOff x="-464" y="13164"/>
            <a:chExt cx="4780915" cy="5946775"/>
          </a:xfrm>
        </p:grpSpPr>
        <p:sp>
          <p:nvSpPr>
            <p:cNvPr id="30" name="object 30"/>
            <p:cNvSpPr/>
            <p:nvPr/>
          </p:nvSpPr>
          <p:spPr>
            <a:xfrm>
              <a:off x="-4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12249" y="4038599"/>
                  </a:moveTo>
                  <a:lnTo>
                    <a:pt x="271493" y="4038599"/>
                  </a:lnTo>
                  <a:lnTo>
                    <a:pt x="262665" y="4051299"/>
                  </a:lnTo>
                  <a:lnTo>
                    <a:pt x="256832" y="4063999"/>
                  </a:lnTo>
                  <a:lnTo>
                    <a:pt x="254725" y="4076699"/>
                  </a:lnTo>
                  <a:lnTo>
                    <a:pt x="257656" y="4089399"/>
                  </a:lnTo>
                  <a:lnTo>
                    <a:pt x="265637" y="4102099"/>
                  </a:lnTo>
                  <a:lnTo>
                    <a:pt x="318105" y="4102099"/>
                  </a:lnTo>
                  <a:lnTo>
                    <a:pt x="326085" y="4089399"/>
                  </a:lnTo>
                  <a:lnTo>
                    <a:pt x="329016" y="4076699"/>
                  </a:lnTo>
                  <a:lnTo>
                    <a:pt x="326909" y="4063999"/>
                  </a:lnTo>
                  <a:lnTo>
                    <a:pt x="321076" y="4051299"/>
                  </a:lnTo>
                  <a:lnTo>
                    <a:pt x="312249" y="4038599"/>
                  </a:lnTo>
                  <a:close/>
                </a:path>
                <a:path w="4114800" h="4102100">
                  <a:moveTo>
                    <a:pt x="301157" y="1422399"/>
                  </a:moveTo>
                  <a:lnTo>
                    <a:pt x="282584" y="1422399"/>
                  </a:lnTo>
                  <a:lnTo>
                    <a:pt x="282584" y="4038599"/>
                  </a:lnTo>
                  <a:lnTo>
                    <a:pt x="301157" y="4038599"/>
                  </a:lnTo>
                  <a:lnTo>
                    <a:pt x="301157" y="1422399"/>
                  </a:lnTo>
                  <a:close/>
                </a:path>
                <a:path w="4114800" h="4102100">
                  <a:moveTo>
                    <a:pt x="863860" y="3251199"/>
                  </a:moveTo>
                  <a:lnTo>
                    <a:pt x="823105" y="3251199"/>
                  </a:lnTo>
                  <a:lnTo>
                    <a:pt x="814277" y="3263899"/>
                  </a:lnTo>
                  <a:lnTo>
                    <a:pt x="808444" y="3276599"/>
                  </a:lnTo>
                  <a:lnTo>
                    <a:pt x="806337" y="3289299"/>
                  </a:lnTo>
                  <a:lnTo>
                    <a:pt x="809268" y="3301999"/>
                  </a:lnTo>
                  <a:lnTo>
                    <a:pt x="817248" y="3314699"/>
                  </a:lnTo>
                  <a:lnTo>
                    <a:pt x="829059" y="3327399"/>
                  </a:lnTo>
                  <a:lnTo>
                    <a:pt x="857905" y="3327399"/>
                  </a:lnTo>
                  <a:lnTo>
                    <a:pt x="869716" y="3314699"/>
                  </a:lnTo>
                  <a:lnTo>
                    <a:pt x="877697" y="3301999"/>
                  </a:lnTo>
                  <a:lnTo>
                    <a:pt x="880628" y="3289299"/>
                  </a:lnTo>
                  <a:lnTo>
                    <a:pt x="878521" y="3276599"/>
                  </a:lnTo>
                  <a:lnTo>
                    <a:pt x="872688" y="3263899"/>
                  </a:lnTo>
                  <a:lnTo>
                    <a:pt x="863860" y="3251199"/>
                  </a:lnTo>
                  <a:close/>
                </a:path>
                <a:path w="4114800" h="4102100">
                  <a:moveTo>
                    <a:pt x="586376" y="2501899"/>
                  </a:moveTo>
                  <a:lnTo>
                    <a:pt x="560526" y="2501899"/>
                  </a:lnTo>
                  <a:lnTo>
                    <a:pt x="834196" y="2781299"/>
                  </a:lnTo>
                  <a:lnTo>
                    <a:pt x="834196" y="3251199"/>
                  </a:lnTo>
                  <a:lnTo>
                    <a:pt x="852769" y="3251199"/>
                  </a:lnTo>
                  <a:lnTo>
                    <a:pt x="852769" y="2781299"/>
                  </a:lnTo>
                  <a:lnTo>
                    <a:pt x="853047" y="2768599"/>
                  </a:lnTo>
                  <a:lnTo>
                    <a:pt x="852304" y="2768599"/>
                  </a:lnTo>
                  <a:lnTo>
                    <a:pt x="586376" y="2501899"/>
                  </a:lnTo>
                  <a:close/>
                </a:path>
                <a:path w="4114800" h="4102100">
                  <a:moveTo>
                    <a:pt x="561106" y="2412999"/>
                  </a:moveTo>
                  <a:lnTo>
                    <a:pt x="496891" y="2412999"/>
                  </a:lnTo>
                  <a:lnTo>
                    <a:pt x="490228" y="2425699"/>
                  </a:lnTo>
                  <a:lnTo>
                    <a:pt x="478214" y="2438399"/>
                  </a:lnTo>
                  <a:lnTo>
                    <a:pt x="474209" y="2463799"/>
                  </a:lnTo>
                  <a:lnTo>
                    <a:pt x="478214" y="2476499"/>
                  </a:lnTo>
                  <a:lnTo>
                    <a:pt x="490228" y="2501899"/>
                  </a:lnTo>
                  <a:lnTo>
                    <a:pt x="506410" y="2514599"/>
                  </a:lnTo>
                  <a:lnTo>
                    <a:pt x="543195" y="2514599"/>
                  </a:lnTo>
                  <a:lnTo>
                    <a:pt x="560526" y="2501899"/>
                  </a:lnTo>
                  <a:lnTo>
                    <a:pt x="586376" y="2501899"/>
                  </a:lnTo>
                  <a:lnTo>
                    <a:pt x="573713" y="2489199"/>
                  </a:lnTo>
                  <a:lnTo>
                    <a:pt x="581912" y="2476499"/>
                  </a:lnTo>
                  <a:lnTo>
                    <a:pt x="583661" y="2451099"/>
                  </a:lnTo>
                  <a:lnTo>
                    <a:pt x="578949" y="2438399"/>
                  </a:lnTo>
                  <a:lnTo>
                    <a:pt x="567769" y="2425699"/>
                  </a:lnTo>
                  <a:lnTo>
                    <a:pt x="561106" y="2412999"/>
                  </a:lnTo>
                  <a:close/>
                </a:path>
                <a:path w="4114800" h="4102100">
                  <a:moveTo>
                    <a:pt x="64076" y="101599"/>
                  </a:moveTo>
                  <a:lnTo>
                    <a:pt x="45410" y="101599"/>
                  </a:lnTo>
                  <a:lnTo>
                    <a:pt x="45410" y="888999"/>
                  </a:lnTo>
                  <a:lnTo>
                    <a:pt x="46617" y="888999"/>
                  </a:lnTo>
                  <a:lnTo>
                    <a:pt x="47732" y="901699"/>
                  </a:lnTo>
                  <a:lnTo>
                    <a:pt x="49217" y="901699"/>
                  </a:lnTo>
                  <a:lnTo>
                    <a:pt x="519666" y="1295399"/>
                  </a:lnTo>
                  <a:lnTo>
                    <a:pt x="519666" y="2412999"/>
                  </a:lnTo>
                  <a:lnTo>
                    <a:pt x="538332" y="2412999"/>
                  </a:lnTo>
                  <a:lnTo>
                    <a:pt x="538424" y="1295399"/>
                  </a:lnTo>
                  <a:lnTo>
                    <a:pt x="535081" y="1295399"/>
                  </a:lnTo>
                  <a:lnTo>
                    <a:pt x="64076" y="888999"/>
                  </a:lnTo>
                  <a:lnTo>
                    <a:pt x="64076" y="101599"/>
                  </a:lnTo>
                  <a:close/>
                </a:path>
                <a:path w="4114800" h="4102100">
                  <a:moveTo>
                    <a:pt x="803684" y="2247899"/>
                  </a:moveTo>
                  <a:lnTo>
                    <a:pt x="762929" y="2247899"/>
                  </a:lnTo>
                  <a:lnTo>
                    <a:pt x="754101" y="2260599"/>
                  </a:lnTo>
                  <a:lnTo>
                    <a:pt x="748268" y="2273299"/>
                  </a:lnTo>
                  <a:lnTo>
                    <a:pt x="746161" y="2285999"/>
                  </a:lnTo>
                  <a:lnTo>
                    <a:pt x="749092" y="2298699"/>
                  </a:lnTo>
                  <a:lnTo>
                    <a:pt x="757072" y="2311399"/>
                  </a:lnTo>
                  <a:lnTo>
                    <a:pt x="768883" y="2324099"/>
                  </a:lnTo>
                  <a:lnTo>
                    <a:pt x="797729" y="2324099"/>
                  </a:lnTo>
                  <a:lnTo>
                    <a:pt x="809540" y="2311399"/>
                  </a:lnTo>
                  <a:lnTo>
                    <a:pt x="817521" y="2298699"/>
                  </a:lnTo>
                  <a:lnTo>
                    <a:pt x="820452" y="2285999"/>
                  </a:lnTo>
                  <a:lnTo>
                    <a:pt x="818345" y="2273299"/>
                  </a:lnTo>
                  <a:lnTo>
                    <a:pt x="812512" y="2260599"/>
                  </a:lnTo>
                  <a:lnTo>
                    <a:pt x="803684" y="2247899"/>
                  </a:lnTo>
                  <a:close/>
                </a:path>
                <a:path w="4114800" h="4102100">
                  <a:moveTo>
                    <a:pt x="821752" y="1854199"/>
                  </a:moveTo>
                  <a:lnTo>
                    <a:pt x="774670" y="1854199"/>
                  </a:lnTo>
                  <a:lnTo>
                    <a:pt x="773741" y="1866899"/>
                  </a:lnTo>
                  <a:lnTo>
                    <a:pt x="774020" y="1866899"/>
                  </a:lnTo>
                  <a:lnTo>
                    <a:pt x="774020" y="2247899"/>
                  </a:lnTo>
                  <a:lnTo>
                    <a:pt x="792593" y="2247899"/>
                  </a:lnTo>
                  <a:lnTo>
                    <a:pt x="792593" y="1866899"/>
                  </a:lnTo>
                  <a:lnTo>
                    <a:pt x="821752" y="1854199"/>
                  </a:lnTo>
                  <a:close/>
                </a:path>
                <a:path w="4114800" h="4102100">
                  <a:moveTo>
                    <a:pt x="998704" y="2120899"/>
                  </a:moveTo>
                  <a:lnTo>
                    <a:pt x="940293" y="2120899"/>
                  </a:lnTo>
                  <a:lnTo>
                    <a:pt x="934460" y="2133599"/>
                  </a:lnTo>
                  <a:lnTo>
                    <a:pt x="932353" y="2146299"/>
                  </a:lnTo>
                  <a:lnTo>
                    <a:pt x="935284" y="2158999"/>
                  </a:lnTo>
                  <a:lnTo>
                    <a:pt x="943264" y="2171699"/>
                  </a:lnTo>
                  <a:lnTo>
                    <a:pt x="955076" y="2184399"/>
                  </a:lnTo>
                  <a:lnTo>
                    <a:pt x="983921" y="2184399"/>
                  </a:lnTo>
                  <a:lnTo>
                    <a:pt x="995733" y="2171699"/>
                  </a:lnTo>
                  <a:lnTo>
                    <a:pt x="1003713" y="2158999"/>
                  </a:lnTo>
                  <a:lnTo>
                    <a:pt x="1006644" y="2146299"/>
                  </a:lnTo>
                  <a:lnTo>
                    <a:pt x="1004537" y="2133599"/>
                  </a:lnTo>
                  <a:lnTo>
                    <a:pt x="998704" y="2120899"/>
                  </a:lnTo>
                  <a:close/>
                </a:path>
                <a:path w="4114800" h="4102100">
                  <a:moveTo>
                    <a:pt x="1144640" y="190499"/>
                  </a:moveTo>
                  <a:lnTo>
                    <a:pt x="529045" y="190499"/>
                  </a:lnTo>
                  <a:lnTo>
                    <a:pt x="366719" y="355599"/>
                  </a:lnTo>
                  <a:lnTo>
                    <a:pt x="364212" y="355599"/>
                  </a:lnTo>
                  <a:lnTo>
                    <a:pt x="364490" y="368299"/>
                  </a:lnTo>
                  <a:lnTo>
                    <a:pt x="364490" y="812799"/>
                  </a:lnTo>
                  <a:lnTo>
                    <a:pt x="364676" y="825499"/>
                  </a:lnTo>
                  <a:lnTo>
                    <a:pt x="368112" y="825499"/>
                  </a:lnTo>
                  <a:lnTo>
                    <a:pt x="960212" y="1371599"/>
                  </a:lnTo>
                  <a:lnTo>
                    <a:pt x="960212" y="2108199"/>
                  </a:lnTo>
                  <a:lnTo>
                    <a:pt x="949121" y="2120899"/>
                  </a:lnTo>
                  <a:lnTo>
                    <a:pt x="989876" y="2120899"/>
                  </a:lnTo>
                  <a:lnTo>
                    <a:pt x="978785" y="2108199"/>
                  </a:lnTo>
                  <a:lnTo>
                    <a:pt x="978785" y="1358899"/>
                  </a:lnTo>
                  <a:lnTo>
                    <a:pt x="975720" y="1358899"/>
                  </a:lnTo>
                  <a:lnTo>
                    <a:pt x="383063" y="812799"/>
                  </a:lnTo>
                  <a:lnTo>
                    <a:pt x="383063" y="368299"/>
                  </a:lnTo>
                  <a:lnTo>
                    <a:pt x="537774" y="215899"/>
                  </a:lnTo>
                  <a:lnTo>
                    <a:pt x="1169970" y="215899"/>
                  </a:lnTo>
                  <a:lnTo>
                    <a:pt x="1144640" y="190499"/>
                  </a:lnTo>
                  <a:close/>
                </a:path>
                <a:path w="4114800" h="4102100">
                  <a:moveTo>
                    <a:pt x="877958" y="1765299"/>
                  </a:moveTo>
                  <a:lnTo>
                    <a:pt x="836425" y="1765299"/>
                  </a:lnTo>
                  <a:lnTo>
                    <a:pt x="821503" y="1777999"/>
                  </a:lnTo>
                  <a:lnTo>
                    <a:pt x="812257" y="1803399"/>
                  </a:lnTo>
                  <a:lnTo>
                    <a:pt x="809105" y="1816099"/>
                  </a:lnTo>
                  <a:lnTo>
                    <a:pt x="812466" y="1841499"/>
                  </a:lnTo>
                  <a:lnTo>
                    <a:pt x="778013" y="1854199"/>
                  </a:lnTo>
                  <a:lnTo>
                    <a:pt x="821752" y="1854199"/>
                  </a:lnTo>
                  <a:lnTo>
                    <a:pt x="836393" y="1866899"/>
                  </a:lnTo>
                  <a:lnTo>
                    <a:pt x="891214" y="1866899"/>
                  </a:lnTo>
                  <a:lnTo>
                    <a:pt x="907512" y="1854199"/>
                  </a:lnTo>
                  <a:lnTo>
                    <a:pt x="916705" y="1828799"/>
                  </a:lnTo>
                  <a:lnTo>
                    <a:pt x="918168" y="1803399"/>
                  </a:lnTo>
                  <a:lnTo>
                    <a:pt x="911273" y="1790699"/>
                  </a:lnTo>
                  <a:lnTo>
                    <a:pt x="896809" y="1777999"/>
                  </a:lnTo>
                  <a:lnTo>
                    <a:pt x="877958" y="1765299"/>
                  </a:lnTo>
                  <a:close/>
                </a:path>
                <a:path w="4114800" h="4102100">
                  <a:moveTo>
                    <a:pt x="1223435" y="1612899"/>
                  </a:moveTo>
                  <a:lnTo>
                    <a:pt x="1165024" y="1612899"/>
                  </a:lnTo>
                  <a:lnTo>
                    <a:pt x="1159191" y="1625599"/>
                  </a:lnTo>
                  <a:lnTo>
                    <a:pt x="1157084" y="1638299"/>
                  </a:lnTo>
                  <a:lnTo>
                    <a:pt x="1160015" y="1650999"/>
                  </a:lnTo>
                  <a:lnTo>
                    <a:pt x="1167995" y="1663699"/>
                  </a:lnTo>
                  <a:lnTo>
                    <a:pt x="1179806" y="1676399"/>
                  </a:lnTo>
                  <a:lnTo>
                    <a:pt x="1208652" y="1676399"/>
                  </a:lnTo>
                  <a:lnTo>
                    <a:pt x="1220463" y="1663699"/>
                  </a:lnTo>
                  <a:lnTo>
                    <a:pt x="1228444" y="1650999"/>
                  </a:lnTo>
                  <a:lnTo>
                    <a:pt x="1231375" y="1638299"/>
                  </a:lnTo>
                  <a:lnTo>
                    <a:pt x="1229268" y="1625599"/>
                  </a:lnTo>
                  <a:lnTo>
                    <a:pt x="1223435" y="1612899"/>
                  </a:lnTo>
                  <a:close/>
                </a:path>
                <a:path w="4114800" h="4102100">
                  <a:moveTo>
                    <a:pt x="581328" y="368299"/>
                  </a:moveTo>
                  <a:lnTo>
                    <a:pt x="560034" y="380999"/>
                  </a:lnTo>
                  <a:lnTo>
                    <a:pt x="542615" y="393699"/>
                  </a:lnTo>
                  <a:lnTo>
                    <a:pt x="530855" y="406399"/>
                  </a:lnTo>
                  <a:lnTo>
                    <a:pt x="526538" y="431799"/>
                  </a:lnTo>
                  <a:lnTo>
                    <a:pt x="530016" y="444499"/>
                  </a:lnTo>
                  <a:lnTo>
                    <a:pt x="539597" y="457199"/>
                  </a:lnTo>
                  <a:lnTo>
                    <a:pt x="554001" y="469899"/>
                  </a:lnTo>
                  <a:lnTo>
                    <a:pt x="571948" y="482599"/>
                  </a:lnTo>
                  <a:lnTo>
                    <a:pt x="571948" y="761999"/>
                  </a:lnTo>
                  <a:lnTo>
                    <a:pt x="575198" y="761999"/>
                  </a:lnTo>
                  <a:lnTo>
                    <a:pt x="1184943" y="1371599"/>
                  </a:lnTo>
                  <a:lnTo>
                    <a:pt x="1184943" y="1600199"/>
                  </a:lnTo>
                  <a:lnTo>
                    <a:pt x="1173851" y="1612899"/>
                  </a:lnTo>
                  <a:lnTo>
                    <a:pt x="1214607" y="1612899"/>
                  </a:lnTo>
                  <a:lnTo>
                    <a:pt x="1203516" y="1600199"/>
                  </a:lnTo>
                  <a:lnTo>
                    <a:pt x="1203516" y="1371599"/>
                  </a:lnTo>
                  <a:lnTo>
                    <a:pt x="1203794" y="1371599"/>
                  </a:lnTo>
                  <a:lnTo>
                    <a:pt x="1203051" y="1358899"/>
                  </a:lnTo>
                  <a:lnTo>
                    <a:pt x="590614" y="749299"/>
                  </a:lnTo>
                  <a:lnTo>
                    <a:pt x="590614" y="482599"/>
                  </a:lnTo>
                  <a:lnTo>
                    <a:pt x="608615" y="469899"/>
                  </a:lnTo>
                  <a:lnTo>
                    <a:pt x="623047" y="457199"/>
                  </a:lnTo>
                  <a:lnTo>
                    <a:pt x="632638" y="444499"/>
                  </a:lnTo>
                  <a:lnTo>
                    <a:pt x="636117" y="431799"/>
                  </a:lnTo>
                  <a:lnTo>
                    <a:pt x="631801" y="406399"/>
                  </a:lnTo>
                  <a:lnTo>
                    <a:pt x="620040" y="393699"/>
                  </a:lnTo>
                  <a:lnTo>
                    <a:pt x="602621" y="380999"/>
                  </a:lnTo>
                  <a:lnTo>
                    <a:pt x="581328" y="368299"/>
                  </a:lnTo>
                  <a:close/>
                </a:path>
                <a:path w="4114800" h="4102100">
                  <a:moveTo>
                    <a:pt x="313164" y="1320799"/>
                  </a:moveTo>
                  <a:lnTo>
                    <a:pt x="270577" y="1320799"/>
                  </a:lnTo>
                  <a:lnTo>
                    <a:pt x="253158" y="1333499"/>
                  </a:lnTo>
                  <a:lnTo>
                    <a:pt x="241398" y="1346199"/>
                  </a:lnTo>
                  <a:lnTo>
                    <a:pt x="237081" y="1371599"/>
                  </a:lnTo>
                  <a:lnTo>
                    <a:pt x="240574" y="1396999"/>
                  </a:lnTo>
                  <a:lnTo>
                    <a:pt x="250186" y="1409699"/>
                  </a:lnTo>
                  <a:lnTo>
                    <a:pt x="264622" y="1422399"/>
                  </a:lnTo>
                  <a:lnTo>
                    <a:pt x="319158" y="1422399"/>
                  </a:lnTo>
                  <a:lnTo>
                    <a:pt x="333590" y="1409699"/>
                  </a:lnTo>
                  <a:lnTo>
                    <a:pt x="343181" y="1396999"/>
                  </a:lnTo>
                  <a:lnTo>
                    <a:pt x="346660" y="1371599"/>
                  </a:lnTo>
                  <a:lnTo>
                    <a:pt x="342344" y="1346199"/>
                  </a:lnTo>
                  <a:lnTo>
                    <a:pt x="330583" y="1333499"/>
                  </a:lnTo>
                  <a:lnTo>
                    <a:pt x="313164" y="1320799"/>
                  </a:lnTo>
                  <a:close/>
                </a:path>
                <a:path w="4114800" h="4102100">
                  <a:moveTo>
                    <a:pt x="1102351" y="380999"/>
                  </a:moveTo>
                  <a:lnTo>
                    <a:pt x="1078799" y="380999"/>
                  </a:lnTo>
                  <a:lnTo>
                    <a:pt x="1409488" y="711199"/>
                  </a:lnTo>
                  <a:lnTo>
                    <a:pt x="1868607" y="711199"/>
                  </a:lnTo>
                  <a:lnTo>
                    <a:pt x="1968714" y="888999"/>
                  </a:lnTo>
                  <a:lnTo>
                    <a:pt x="2700389" y="888999"/>
                  </a:lnTo>
                  <a:lnTo>
                    <a:pt x="2703625" y="901699"/>
                  </a:lnTo>
                  <a:lnTo>
                    <a:pt x="2709211" y="914399"/>
                  </a:lnTo>
                  <a:lnTo>
                    <a:pt x="2717026" y="927099"/>
                  </a:lnTo>
                  <a:lnTo>
                    <a:pt x="2726948" y="927099"/>
                  </a:lnTo>
                  <a:lnTo>
                    <a:pt x="2747615" y="939799"/>
                  </a:lnTo>
                  <a:lnTo>
                    <a:pt x="2768516" y="939799"/>
                  </a:lnTo>
                  <a:lnTo>
                    <a:pt x="2787346" y="927099"/>
                  </a:lnTo>
                  <a:lnTo>
                    <a:pt x="2801796" y="914399"/>
                  </a:lnTo>
                  <a:lnTo>
                    <a:pt x="2808404" y="888999"/>
                  </a:lnTo>
                  <a:lnTo>
                    <a:pt x="2808204" y="876299"/>
                  </a:lnTo>
                  <a:lnTo>
                    <a:pt x="1982087" y="876299"/>
                  </a:lnTo>
                  <a:lnTo>
                    <a:pt x="1881979" y="698499"/>
                  </a:lnTo>
                  <a:lnTo>
                    <a:pt x="1419517" y="698499"/>
                  </a:lnTo>
                  <a:lnTo>
                    <a:pt x="1102351" y="380999"/>
                  </a:lnTo>
                  <a:close/>
                </a:path>
                <a:path w="4114800" h="4102100">
                  <a:moveTo>
                    <a:pt x="3482535" y="571499"/>
                  </a:moveTo>
                  <a:lnTo>
                    <a:pt x="3433456" y="571499"/>
                  </a:lnTo>
                  <a:lnTo>
                    <a:pt x="3425325" y="584199"/>
                  </a:lnTo>
                  <a:lnTo>
                    <a:pt x="3420362" y="596899"/>
                  </a:lnTo>
                  <a:lnTo>
                    <a:pt x="2907382" y="596899"/>
                  </a:lnTo>
                  <a:lnTo>
                    <a:pt x="2773287" y="825499"/>
                  </a:lnTo>
                  <a:lnTo>
                    <a:pt x="2736014" y="825499"/>
                  </a:lnTo>
                  <a:lnTo>
                    <a:pt x="2719601" y="838199"/>
                  </a:lnTo>
                  <a:lnTo>
                    <a:pt x="2706889" y="850899"/>
                  </a:lnTo>
                  <a:lnTo>
                    <a:pt x="2703546" y="863599"/>
                  </a:lnTo>
                  <a:lnTo>
                    <a:pt x="2701317" y="863599"/>
                  </a:lnTo>
                  <a:lnTo>
                    <a:pt x="2700296" y="876299"/>
                  </a:lnTo>
                  <a:lnTo>
                    <a:pt x="2808204" y="876299"/>
                  </a:lnTo>
                  <a:lnTo>
                    <a:pt x="2801666" y="850899"/>
                  </a:lnTo>
                  <a:lnTo>
                    <a:pt x="2789259" y="838199"/>
                  </a:lnTo>
                  <a:lnTo>
                    <a:pt x="2920755" y="609599"/>
                  </a:lnTo>
                  <a:lnTo>
                    <a:pt x="3493446" y="609599"/>
                  </a:lnTo>
                  <a:lnTo>
                    <a:pt x="3490515" y="584199"/>
                  </a:lnTo>
                  <a:lnTo>
                    <a:pt x="3482535" y="571499"/>
                  </a:lnTo>
                  <a:close/>
                </a:path>
                <a:path w="4114800" h="4102100">
                  <a:moveTo>
                    <a:pt x="809015" y="660399"/>
                  </a:moveTo>
                  <a:lnTo>
                    <a:pt x="754440" y="660399"/>
                  </a:lnTo>
                  <a:lnTo>
                    <a:pt x="740009" y="673099"/>
                  </a:lnTo>
                  <a:lnTo>
                    <a:pt x="730418" y="698499"/>
                  </a:lnTo>
                  <a:lnTo>
                    <a:pt x="726938" y="711199"/>
                  </a:lnTo>
                  <a:lnTo>
                    <a:pt x="731255" y="736599"/>
                  </a:lnTo>
                  <a:lnTo>
                    <a:pt x="743015" y="749299"/>
                  </a:lnTo>
                  <a:lnTo>
                    <a:pt x="760434" y="761999"/>
                  </a:lnTo>
                  <a:lnTo>
                    <a:pt x="803021" y="761999"/>
                  </a:lnTo>
                  <a:lnTo>
                    <a:pt x="820440" y="749299"/>
                  </a:lnTo>
                  <a:lnTo>
                    <a:pt x="832201" y="736599"/>
                  </a:lnTo>
                  <a:lnTo>
                    <a:pt x="836518" y="711199"/>
                  </a:lnTo>
                  <a:lnTo>
                    <a:pt x="833038" y="698499"/>
                  </a:lnTo>
                  <a:lnTo>
                    <a:pt x="823447" y="673099"/>
                  </a:lnTo>
                  <a:lnTo>
                    <a:pt x="809015" y="660399"/>
                  </a:lnTo>
                  <a:close/>
                </a:path>
                <a:path w="4114800" h="4102100">
                  <a:moveTo>
                    <a:pt x="1089664" y="368299"/>
                  </a:moveTo>
                  <a:lnTo>
                    <a:pt x="772441" y="368299"/>
                  </a:lnTo>
                  <a:lnTo>
                    <a:pt x="772441" y="660399"/>
                  </a:lnTo>
                  <a:lnTo>
                    <a:pt x="791014" y="660399"/>
                  </a:lnTo>
                  <a:lnTo>
                    <a:pt x="791014" y="380999"/>
                  </a:lnTo>
                  <a:lnTo>
                    <a:pt x="1102351" y="380999"/>
                  </a:lnTo>
                  <a:lnTo>
                    <a:pt x="1089664" y="368299"/>
                  </a:lnTo>
                  <a:close/>
                </a:path>
                <a:path w="4114800" h="4102100">
                  <a:moveTo>
                    <a:pt x="220950" y="622299"/>
                  </a:moveTo>
                  <a:lnTo>
                    <a:pt x="178363" y="622299"/>
                  </a:lnTo>
                  <a:lnTo>
                    <a:pt x="199657" y="634999"/>
                  </a:lnTo>
                  <a:lnTo>
                    <a:pt x="220950" y="622299"/>
                  </a:lnTo>
                  <a:close/>
                </a:path>
                <a:path w="4114800" h="4102100">
                  <a:moveTo>
                    <a:pt x="3493446" y="609599"/>
                  </a:moveTo>
                  <a:lnTo>
                    <a:pt x="3420362" y="609599"/>
                  </a:lnTo>
                  <a:lnTo>
                    <a:pt x="3425273" y="622299"/>
                  </a:lnTo>
                  <a:lnTo>
                    <a:pt x="3433387" y="634999"/>
                  </a:lnTo>
                  <a:lnTo>
                    <a:pt x="3482535" y="634999"/>
                  </a:lnTo>
                  <a:lnTo>
                    <a:pt x="3490515" y="622299"/>
                  </a:lnTo>
                  <a:lnTo>
                    <a:pt x="3493446" y="609599"/>
                  </a:lnTo>
                  <a:close/>
                </a:path>
                <a:path w="4114800" h="4102100">
                  <a:moveTo>
                    <a:pt x="1510431" y="38099"/>
                  </a:moveTo>
                  <a:lnTo>
                    <a:pt x="393092" y="38099"/>
                  </a:lnTo>
                  <a:lnTo>
                    <a:pt x="193528" y="241299"/>
                  </a:lnTo>
                  <a:lnTo>
                    <a:pt x="190370" y="241299"/>
                  </a:lnTo>
                  <a:lnTo>
                    <a:pt x="190370" y="520699"/>
                  </a:lnTo>
                  <a:lnTo>
                    <a:pt x="172369" y="533399"/>
                  </a:lnTo>
                  <a:lnTo>
                    <a:pt x="157938" y="546099"/>
                  </a:lnTo>
                  <a:lnTo>
                    <a:pt x="148347" y="558799"/>
                  </a:lnTo>
                  <a:lnTo>
                    <a:pt x="144867" y="571499"/>
                  </a:lnTo>
                  <a:lnTo>
                    <a:pt x="149184" y="596899"/>
                  </a:lnTo>
                  <a:lnTo>
                    <a:pt x="160944" y="622299"/>
                  </a:lnTo>
                  <a:lnTo>
                    <a:pt x="238369" y="622299"/>
                  </a:lnTo>
                  <a:lnTo>
                    <a:pt x="250130" y="596899"/>
                  </a:lnTo>
                  <a:lnTo>
                    <a:pt x="254447" y="571499"/>
                  </a:lnTo>
                  <a:lnTo>
                    <a:pt x="250967" y="558799"/>
                  </a:lnTo>
                  <a:lnTo>
                    <a:pt x="241376" y="546099"/>
                  </a:lnTo>
                  <a:lnTo>
                    <a:pt x="226944" y="533399"/>
                  </a:lnTo>
                  <a:lnTo>
                    <a:pt x="208943" y="520699"/>
                  </a:lnTo>
                  <a:lnTo>
                    <a:pt x="208943" y="241299"/>
                  </a:lnTo>
                  <a:lnTo>
                    <a:pt x="401264" y="50799"/>
                  </a:lnTo>
                  <a:lnTo>
                    <a:pt x="1522954" y="50799"/>
                  </a:lnTo>
                  <a:lnTo>
                    <a:pt x="1510431" y="38099"/>
                  </a:lnTo>
                  <a:close/>
                </a:path>
                <a:path w="4114800" h="4102100">
                  <a:moveTo>
                    <a:pt x="1169970" y="215899"/>
                  </a:moveTo>
                  <a:lnTo>
                    <a:pt x="1134518" y="215899"/>
                  </a:lnTo>
                  <a:lnTo>
                    <a:pt x="1465020" y="546099"/>
                  </a:lnTo>
                  <a:lnTo>
                    <a:pt x="2207189" y="546099"/>
                  </a:lnTo>
                  <a:lnTo>
                    <a:pt x="2213714" y="558799"/>
                  </a:lnTo>
                  <a:lnTo>
                    <a:pt x="2225750" y="571499"/>
                  </a:lnTo>
                  <a:lnTo>
                    <a:pt x="2242017" y="584199"/>
                  </a:lnTo>
                  <a:lnTo>
                    <a:pt x="2282529" y="584199"/>
                  </a:lnTo>
                  <a:lnTo>
                    <a:pt x="2299948" y="571499"/>
                  </a:lnTo>
                  <a:lnTo>
                    <a:pt x="2311709" y="558799"/>
                  </a:lnTo>
                  <a:lnTo>
                    <a:pt x="2316025" y="533399"/>
                  </a:lnTo>
                  <a:lnTo>
                    <a:pt x="2313867" y="520699"/>
                  </a:lnTo>
                  <a:lnTo>
                    <a:pt x="1473935" y="520699"/>
                  </a:lnTo>
                  <a:lnTo>
                    <a:pt x="1169970" y="215899"/>
                  </a:lnTo>
                  <a:close/>
                </a:path>
                <a:path w="4114800" h="4102100">
                  <a:moveTo>
                    <a:pt x="2282529" y="482599"/>
                  </a:moveTo>
                  <a:lnTo>
                    <a:pt x="2242019" y="482599"/>
                  </a:lnTo>
                  <a:lnTo>
                    <a:pt x="2225761" y="495299"/>
                  </a:lnTo>
                  <a:lnTo>
                    <a:pt x="2213753" y="507999"/>
                  </a:lnTo>
                  <a:lnTo>
                    <a:pt x="2207282" y="520699"/>
                  </a:lnTo>
                  <a:lnTo>
                    <a:pt x="2313867" y="520699"/>
                  </a:lnTo>
                  <a:lnTo>
                    <a:pt x="2311709" y="507999"/>
                  </a:lnTo>
                  <a:lnTo>
                    <a:pt x="2299948" y="495299"/>
                  </a:lnTo>
                  <a:lnTo>
                    <a:pt x="2282529" y="482599"/>
                  </a:lnTo>
                  <a:close/>
                </a:path>
                <a:path w="4114800" h="4102100">
                  <a:moveTo>
                    <a:pt x="1522954" y="50799"/>
                  </a:moveTo>
                  <a:lnTo>
                    <a:pt x="1499566" y="50799"/>
                  </a:lnTo>
                  <a:lnTo>
                    <a:pt x="1838612" y="393699"/>
                  </a:lnTo>
                  <a:lnTo>
                    <a:pt x="2815819" y="393699"/>
                  </a:lnTo>
                  <a:lnTo>
                    <a:pt x="2820729" y="406399"/>
                  </a:lnTo>
                  <a:lnTo>
                    <a:pt x="2828843" y="419099"/>
                  </a:lnTo>
                  <a:lnTo>
                    <a:pt x="2877991" y="419099"/>
                  </a:lnTo>
                  <a:lnTo>
                    <a:pt x="2885971" y="406399"/>
                  </a:lnTo>
                  <a:lnTo>
                    <a:pt x="2888902" y="380999"/>
                  </a:lnTo>
                  <a:lnTo>
                    <a:pt x="1848548" y="380999"/>
                  </a:lnTo>
                  <a:lnTo>
                    <a:pt x="1522954" y="50799"/>
                  </a:lnTo>
                  <a:close/>
                </a:path>
                <a:path w="4114800" h="4102100">
                  <a:moveTo>
                    <a:pt x="2877991" y="355599"/>
                  </a:moveTo>
                  <a:lnTo>
                    <a:pt x="2828912" y="355599"/>
                  </a:lnTo>
                  <a:lnTo>
                    <a:pt x="2820781" y="368299"/>
                  </a:lnTo>
                  <a:lnTo>
                    <a:pt x="2815819" y="380999"/>
                  </a:lnTo>
                  <a:lnTo>
                    <a:pt x="2888902" y="380999"/>
                  </a:lnTo>
                  <a:lnTo>
                    <a:pt x="2885971" y="368299"/>
                  </a:lnTo>
                  <a:lnTo>
                    <a:pt x="2877991" y="355599"/>
                  </a:lnTo>
                  <a:close/>
                </a:path>
                <a:path w="4114800" h="4102100">
                  <a:moveTo>
                    <a:pt x="1949580" y="165099"/>
                  </a:moveTo>
                  <a:lnTo>
                    <a:pt x="1909068" y="165099"/>
                  </a:lnTo>
                  <a:lnTo>
                    <a:pt x="1891649" y="177799"/>
                  </a:lnTo>
                  <a:lnTo>
                    <a:pt x="1879889" y="190499"/>
                  </a:lnTo>
                  <a:lnTo>
                    <a:pt x="1875572" y="215899"/>
                  </a:lnTo>
                  <a:lnTo>
                    <a:pt x="1879889" y="241299"/>
                  </a:lnTo>
                  <a:lnTo>
                    <a:pt x="1891649" y="253999"/>
                  </a:lnTo>
                  <a:lnTo>
                    <a:pt x="1909068" y="266699"/>
                  </a:lnTo>
                  <a:lnTo>
                    <a:pt x="1949619" y="266699"/>
                  </a:lnTo>
                  <a:lnTo>
                    <a:pt x="1965882" y="253999"/>
                  </a:lnTo>
                  <a:lnTo>
                    <a:pt x="1977896" y="241299"/>
                  </a:lnTo>
                  <a:lnTo>
                    <a:pt x="1984408" y="228599"/>
                  </a:lnTo>
                  <a:lnTo>
                    <a:pt x="4111868" y="228599"/>
                  </a:lnTo>
                  <a:lnTo>
                    <a:pt x="4114799" y="215899"/>
                  </a:lnTo>
                  <a:lnTo>
                    <a:pt x="4111868" y="203199"/>
                  </a:lnTo>
                  <a:lnTo>
                    <a:pt x="1984408" y="203199"/>
                  </a:lnTo>
                  <a:lnTo>
                    <a:pt x="1977883" y="190499"/>
                  </a:lnTo>
                  <a:lnTo>
                    <a:pt x="1965847" y="177799"/>
                  </a:lnTo>
                  <a:lnTo>
                    <a:pt x="1949580" y="165099"/>
                  </a:lnTo>
                  <a:close/>
                </a:path>
                <a:path w="4114800" h="4102100">
                  <a:moveTo>
                    <a:pt x="4111868" y="228599"/>
                  </a:moveTo>
                  <a:lnTo>
                    <a:pt x="4041715" y="228599"/>
                  </a:lnTo>
                  <a:lnTo>
                    <a:pt x="4046625" y="241299"/>
                  </a:lnTo>
                  <a:lnTo>
                    <a:pt x="4054739" y="241299"/>
                  </a:lnTo>
                  <a:lnTo>
                    <a:pt x="4065326" y="253999"/>
                  </a:lnTo>
                  <a:lnTo>
                    <a:pt x="4092076" y="253999"/>
                  </a:lnTo>
                  <a:lnTo>
                    <a:pt x="4103887" y="241299"/>
                  </a:lnTo>
                  <a:lnTo>
                    <a:pt x="4111868" y="228599"/>
                  </a:lnTo>
                  <a:close/>
                </a:path>
                <a:path w="4114800" h="4102100">
                  <a:moveTo>
                    <a:pt x="4092076" y="177799"/>
                  </a:moveTo>
                  <a:lnTo>
                    <a:pt x="4065378" y="177799"/>
                  </a:lnTo>
                  <a:lnTo>
                    <a:pt x="4054809" y="190499"/>
                  </a:lnTo>
                  <a:lnTo>
                    <a:pt x="4046677" y="190499"/>
                  </a:lnTo>
                  <a:lnTo>
                    <a:pt x="4041715" y="203199"/>
                  </a:lnTo>
                  <a:lnTo>
                    <a:pt x="4111868" y="203199"/>
                  </a:lnTo>
                  <a:lnTo>
                    <a:pt x="4103887" y="190499"/>
                  </a:lnTo>
                  <a:lnTo>
                    <a:pt x="4092076" y="177799"/>
                  </a:lnTo>
                  <a:close/>
                </a:path>
                <a:path w="4114800" h="4102100">
                  <a:moveTo>
                    <a:pt x="76083" y="0"/>
                  </a:moveTo>
                  <a:lnTo>
                    <a:pt x="33496" y="0"/>
                  </a:lnTo>
                  <a:lnTo>
                    <a:pt x="16077" y="12699"/>
                  </a:lnTo>
                  <a:lnTo>
                    <a:pt x="4316" y="25399"/>
                  </a:lnTo>
                  <a:lnTo>
                    <a:pt x="0" y="50799"/>
                  </a:lnTo>
                  <a:lnTo>
                    <a:pt x="3478" y="63499"/>
                  </a:lnTo>
                  <a:lnTo>
                    <a:pt x="13058" y="88899"/>
                  </a:lnTo>
                  <a:lnTo>
                    <a:pt x="27463" y="101599"/>
                  </a:lnTo>
                  <a:lnTo>
                    <a:pt x="82077" y="101599"/>
                  </a:lnTo>
                  <a:lnTo>
                    <a:pt x="96508" y="88899"/>
                  </a:lnTo>
                  <a:lnTo>
                    <a:pt x="106099" y="63499"/>
                  </a:lnTo>
                  <a:lnTo>
                    <a:pt x="109579" y="50799"/>
                  </a:lnTo>
                  <a:lnTo>
                    <a:pt x="105262" y="25399"/>
                  </a:lnTo>
                  <a:lnTo>
                    <a:pt x="93502" y="12699"/>
                  </a:lnTo>
                  <a:lnTo>
                    <a:pt x="76083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52137" y="3155682"/>
              <a:ext cx="3228167" cy="2803953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05208" y="8254341"/>
            <a:ext cx="2147455" cy="120520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392590" y="7840874"/>
            <a:ext cx="1266190" cy="2057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125" dirty="0">
                <a:latin typeface="Arial MT"/>
                <a:cs typeface="Arial MT"/>
              </a:rPr>
              <a:t>2.Topologi</a:t>
            </a:r>
            <a:r>
              <a:rPr sz="1150" spc="85" dirty="0">
                <a:latin typeface="Arial MT"/>
                <a:cs typeface="Arial MT"/>
              </a:rPr>
              <a:t> </a:t>
            </a:r>
            <a:r>
              <a:rPr sz="1150" spc="114" dirty="0">
                <a:latin typeface="Arial MT"/>
                <a:cs typeface="Arial MT"/>
              </a:rPr>
              <a:t>Star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81301" y="2581048"/>
            <a:ext cx="1344930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220" dirty="0">
                <a:latin typeface="Arial MT"/>
                <a:cs typeface="Arial MT"/>
              </a:rPr>
              <a:t>Topologi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89453" y="2581048"/>
            <a:ext cx="726440" cy="36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spc="215" dirty="0">
                <a:latin typeface="Arial MT"/>
                <a:cs typeface="Arial MT"/>
              </a:rPr>
              <a:t>Tree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764655" y="7442251"/>
            <a:ext cx="123634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14" dirty="0">
                <a:latin typeface="Arial MT"/>
                <a:cs typeface="Arial MT"/>
              </a:rPr>
              <a:t>4.Topologi</a:t>
            </a:r>
            <a:r>
              <a:rPr sz="1050" spc="445" dirty="0">
                <a:latin typeface="Arial MT"/>
                <a:cs typeface="Arial MT"/>
              </a:rPr>
              <a:t> </a:t>
            </a:r>
            <a:r>
              <a:rPr sz="1050" spc="95" dirty="0">
                <a:latin typeface="Arial MT"/>
                <a:cs typeface="Arial MT"/>
              </a:rPr>
              <a:t>Ring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08733" y="8446047"/>
            <a:ext cx="2626808" cy="1446131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0628962" y="8196695"/>
            <a:ext cx="102552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65" dirty="0">
                <a:latin typeface="Arial MT"/>
                <a:cs typeface="Arial MT"/>
              </a:rPr>
              <a:t>6.</a:t>
            </a:r>
            <a:r>
              <a:rPr sz="850" spc="60" dirty="0">
                <a:latin typeface="Arial MT"/>
                <a:cs typeface="Arial MT"/>
              </a:rPr>
              <a:t> </a:t>
            </a:r>
            <a:r>
              <a:rPr sz="850" spc="80" dirty="0">
                <a:latin typeface="Arial MT"/>
                <a:cs typeface="Arial MT"/>
              </a:rPr>
              <a:t>Topologi</a:t>
            </a:r>
            <a:r>
              <a:rPr sz="850" spc="65" dirty="0">
                <a:latin typeface="Arial MT"/>
                <a:cs typeface="Arial MT"/>
              </a:rPr>
              <a:t> </a:t>
            </a:r>
            <a:r>
              <a:rPr sz="850" spc="70" dirty="0">
                <a:latin typeface="Arial MT"/>
                <a:cs typeface="Arial MT"/>
              </a:rPr>
              <a:t>Mesh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1251585">
              <a:lnSpc>
                <a:spcPct val="115900"/>
              </a:lnSpc>
              <a:spcBef>
                <a:spcPts val="100"/>
              </a:spcBef>
            </a:pPr>
            <a:r>
              <a:rPr spc="465" dirty="0"/>
              <a:t>Penjelasan </a:t>
            </a:r>
            <a:r>
              <a:rPr spc="470" dirty="0"/>
              <a:t>Topologi</a:t>
            </a:r>
            <a:r>
              <a:rPr spc="270" dirty="0"/>
              <a:t> </a:t>
            </a:r>
            <a:r>
              <a:rPr spc="525" dirty="0"/>
              <a:t>Jaringan</a:t>
            </a:r>
          </a:p>
        </p:txBody>
      </p: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81522" y="8362115"/>
            <a:ext cx="2618407" cy="1530981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7568929" y="8098268"/>
            <a:ext cx="131572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95" dirty="0">
                <a:latin typeface="Arial MT"/>
                <a:cs typeface="Arial MT"/>
              </a:rPr>
              <a:t>5.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4" dirty="0">
                <a:latin typeface="Arial MT"/>
                <a:cs typeface="Arial MT"/>
              </a:rPr>
              <a:t>Topologi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0" dirty="0">
                <a:latin typeface="Arial MT"/>
                <a:cs typeface="Arial MT"/>
              </a:rPr>
              <a:t>Hybrid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65274" y="7271699"/>
            <a:ext cx="110680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100" dirty="0">
                <a:latin typeface="Arial MT"/>
                <a:cs typeface="Arial MT"/>
              </a:rPr>
              <a:t>1.Topologi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spc="80" dirty="0">
                <a:latin typeface="Arial MT"/>
                <a:cs typeface="Arial MT"/>
              </a:rPr>
              <a:t>Bus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980569" y="808789"/>
            <a:ext cx="2892425" cy="924560"/>
            <a:chOff x="2980569" y="808789"/>
            <a:chExt cx="2892425" cy="924560"/>
          </a:xfrm>
        </p:grpSpPr>
        <p:sp>
          <p:nvSpPr>
            <p:cNvPr id="44" name="object 44"/>
            <p:cNvSpPr/>
            <p:nvPr/>
          </p:nvSpPr>
          <p:spPr>
            <a:xfrm>
              <a:off x="4544136" y="1003032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4" h="598805">
                  <a:moveTo>
                    <a:pt x="1328597" y="299377"/>
                  </a:moveTo>
                  <a:lnTo>
                    <a:pt x="1324711" y="251409"/>
                  </a:lnTo>
                  <a:lnTo>
                    <a:pt x="1324673" y="250888"/>
                  </a:lnTo>
                  <a:lnTo>
                    <a:pt x="1313319" y="204863"/>
                  </a:lnTo>
                  <a:lnTo>
                    <a:pt x="1296441" y="164985"/>
                  </a:lnTo>
                  <a:lnTo>
                    <a:pt x="1296441" y="299377"/>
                  </a:lnTo>
                  <a:lnTo>
                    <a:pt x="1292136" y="347345"/>
                  </a:lnTo>
                  <a:lnTo>
                    <a:pt x="1279715" y="392518"/>
                  </a:lnTo>
                  <a:lnTo>
                    <a:pt x="1259928" y="434136"/>
                  </a:lnTo>
                  <a:lnTo>
                    <a:pt x="1233563" y="471436"/>
                  </a:lnTo>
                  <a:lnTo>
                    <a:pt x="1201369" y="503669"/>
                  </a:lnTo>
                  <a:lnTo>
                    <a:pt x="1164082" y="530047"/>
                  </a:lnTo>
                  <a:lnTo>
                    <a:pt x="1122502" y="549846"/>
                  </a:lnTo>
                  <a:lnTo>
                    <a:pt x="1077353" y="562267"/>
                  </a:lnTo>
                  <a:lnTo>
                    <a:pt x="1029423" y="566585"/>
                  </a:lnTo>
                  <a:lnTo>
                    <a:pt x="981481" y="562267"/>
                  </a:lnTo>
                  <a:lnTo>
                    <a:pt x="936345" y="549846"/>
                  </a:lnTo>
                  <a:lnTo>
                    <a:pt x="894753" y="530047"/>
                  </a:lnTo>
                  <a:lnTo>
                    <a:pt x="857478" y="503669"/>
                  </a:lnTo>
                  <a:lnTo>
                    <a:pt x="825271" y="471436"/>
                  </a:lnTo>
                  <a:lnTo>
                    <a:pt x="798906" y="434136"/>
                  </a:lnTo>
                  <a:lnTo>
                    <a:pt x="779132" y="392518"/>
                  </a:lnTo>
                  <a:lnTo>
                    <a:pt x="766699" y="347345"/>
                  </a:lnTo>
                  <a:lnTo>
                    <a:pt x="762393" y="299377"/>
                  </a:lnTo>
                  <a:lnTo>
                    <a:pt x="766699" y="251409"/>
                  </a:lnTo>
                  <a:lnTo>
                    <a:pt x="779132" y="206235"/>
                  </a:lnTo>
                  <a:lnTo>
                    <a:pt x="798906" y="164617"/>
                  </a:lnTo>
                  <a:lnTo>
                    <a:pt x="825271" y="127317"/>
                  </a:lnTo>
                  <a:lnTo>
                    <a:pt x="857478" y="95097"/>
                  </a:lnTo>
                  <a:lnTo>
                    <a:pt x="894753" y="68707"/>
                  </a:lnTo>
                  <a:lnTo>
                    <a:pt x="936345" y="48920"/>
                  </a:lnTo>
                  <a:lnTo>
                    <a:pt x="981481" y="36487"/>
                  </a:lnTo>
                  <a:lnTo>
                    <a:pt x="1029423" y="32181"/>
                  </a:lnTo>
                  <a:lnTo>
                    <a:pt x="1077353" y="36487"/>
                  </a:lnTo>
                  <a:lnTo>
                    <a:pt x="1122502" y="48920"/>
                  </a:lnTo>
                  <a:lnTo>
                    <a:pt x="1164082" y="68707"/>
                  </a:lnTo>
                  <a:lnTo>
                    <a:pt x="1201369" y="95097"/>
                  </a:lnTo>
                  <a:lnTo>
                    <a:pt x="1233563" y="127317"/>
                  </a:lnTo>
                  <a:lnTo>
                    <a:pt x="1259928" y="164617"/>
                  </a:lnTo>
                  <a:lnTo>
                    <a:pt x="1279715" y="206235"/>
                  </a:lnTo>
                  <a:lnTo>
                    <a:pt x="1292136" y="251409"/>
                  </a:lnTo>
                  <a:lnTo>
                    <a:pt x="1296441" y="299377"/>
                  </a:lnTo>
                  <a:lnTo>
                    <a:pt x="1296441" y="164985"/>
                  </a:lnTo>
                  <a:lnTo>
                    <a:pt x="1270787" y="122694"/>
                  </a:lnTo>
                  <a:lnTo>
                    <a:pt x="1240866" y="87795"/>
                  </a:lnTo>
                  <a:lnTo>
                    <a:pt x="1205992" y="57848"/>
                  </a:lnTo>
                  <a:lnTo>
                    <a:pt x="1166787" y="33477"/>
                  </a:lnTo>
                  <a:lnTo>
                    <a:pt x="1123873" y="15290"/>
                  </a:lnTo>
                  <a:lnTo>
                    <a:pt x="1077874" y="3937"/>
                  </a:lnTo>
                  <a:lnTo>
                    <a:pt x="1029423" y="0"/>
                  </a:lnTo>
                  <a:lnTo>
                    <a:pt x="980960" y="3937"/>
                  </a:lnTo>
                  <a:lnTo>
                    <a:pt x="934961" y="15290"/>
                  </a:lnTo>
                  <a:lnTo>
                    <a:pt x="895121" y="32181"/>
                  </a:lnTo>
                  <a:lnTo>
                    <a:pt x="892048" y="33477"/>
                  </a:lnTo>
                  <a:lnTo>
                    <a:pt x="852855" y="57848"/>
                  </a:lnTo>
                  <a:lnTo>
                    <a:pt x="817968" y="87795"/>
                  </a:lnTo>
                  <a:lnTo>
                    <a:pt x="788047" y="122694"/>
                  </a:lnTo>
                  <a:lnTo>
                    <a:pt x="767511" y="155778"/>
                  </a:lnTo>
                  <a:lnTo>
                    <a:pt x="767511" y="154711"/>
                  </a:lnTo>
                  <a:lnTo>
                    <a:pt x="0" y="154711"/>
                  </a:lnTo>
                  <a:lnTo>
                    <a:pt x="0" y="174015"/>
                  </a:lnTo>
                  <a:lnTo>
                    <a:pt x="758571" y="174015"/>
                  </a:lnTo>
                  <a:lnTo>
                    <a:pt x="745528" y="204863"/>
                  </a:lnTo>
                  <a:lnTo>
                    <a:pt x="734174" y="250888"/>
                  </a:lnTo>
                  <a:lnTo>
                    <a:pt x="730250" y="299377"/>
                  </a:lnTo>
                  <a:lnTo>
                    <a:pt x="734123" y="347345"/>
                  </a:lnTo>
                  <a:lnTo>
                    <a:pt x="745528" y="393903"/>
                  </a:lnTo>
                  <a:lnTo>
                    <a:pt x="763689" y="436841"/>
                  </a:lnTo>
                  <a:lnTo>
                    <a:pt x="788047" y="476072"/>
                  </a:lnTo>
                  <a:lnTo>
                    <a:pt x="817968" y="510971"/>
                  </a:lnTo>
                  <a:lnTo>
                    <a:pt x="852855" y="540918"/>
                  </a:lnTo>
                  <a:lnTo>
                    <a:pt x="892048" y="565289"/>
                  </a:lnTo>
                  <a:lnTo>
                    <a:pt x="895121" y="566585"/>
                  </a:lnTo>
                  <a:lnTo>
                    <a:pt x="934961" y="583463"/>
                  </a:lnTo>
                  <a:lnTo>
                    <a:pt x="980960" y="594829"/>
                  </a:lnTo>
                  <a:lnTo>
                    <a:pt x="1029423" y="598754"/>
                  </a:lnTo>
                  <a:lnTo>
                    <a:pt x="1077874" y="594829"/>
                  </a:lnTo>
                  <a:lnTo>
                    <a:pt x="1123873" y="583463"/>
                  </a:lnTo>
                  <a:lnTo>
                    <a:pt x="1166787" y="565289"/>
                  </a:lnTo>
                  <a:lnTo>
                    <a:pt x="1205992" y="540918"/>
                  </a:lnTo>
                  <a:lnTo>
                    <a:pt x="1240866" y="510971"/>
                  </a:lnTo>
                  <a:lnTo>
                    <a:pt x="1270787" y="476072"/>
                  </a:lnTo>
                  <a:lnTo>
                    <a:pt x="1295146" y="436841"/>
                  </a:lnTo>
                  <a:lnTo>
                    <a:pt x="1313319" y="393903"/>
                  </a:lnTo>
                  <a:lnTo>
                    <a:pt x="1324673" y="347878"/>
                  </a:lnTo>
                  <a:lnTo>
                    <a:pt x="1328597" y="299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6203" y="1127466"/>
              <a:ext cx="79792" cy="7984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532307" y="1353654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0" y="19302"/>
                  </a:moveTo>
                  <a:lnTo>
                    <a:pt x="765067" y="19302"/>
                  </a:lnTo>
                  <a:lnTo>
                    <a:pt x="765067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4436" y="1323382"/>
              <a:ext cx="79792" cy="798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4478491" y="127953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79" h="19684">
                  <a:moveTo>
                    <a:pt x="0" y="19302"/>
                  </a:moveTo>
                  <a:lnTo>
                    <a:pt x="817726" y="19302"/>
                  </a:lnTo>
                  <a:lnTo>
                    <a:pt x="817726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40588" y="1249230"/>
              <a:ext cx="79792" cy="7984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377030" y="1486034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5" h="19684">
                  <a:moveTo>
                    <a:pt x="0" y="19302"/>
                  </a:moveTo>
                  <a:lnTo>
                    <a:pt x="994445" y="19302"/>
                  </a:lnTo>
                  <a:lnTo>
                    <a:pt x="994445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39127" y="1455762"/>
              <a:ext cx="79792" cy="79846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724965" y="108889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4" h="19684">
                  <a:moveTo>
                    <a:pt x="0" y="19302"/>
                  </a:moveTo>
                  <a:lnTo>
                    <a:pt x="1671330" y="19302"/>
                  </a:lnTo>
                  <a:lnTo>
                    <a:pt x="1671330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7062" y="1058622"/>
              <a:ext cx="79792" cy="7984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437973" y="84086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5">
                  <a:moveTo>
                    <a:pt x="0" y="11373"/>
                  </a:moveTo>
                  <a:lnTo>
                    <a:pt x="260785" y="272335"/>
                  </a:lnTo>
                  <a:lnTo>
                    <a:pt x="272151" y="260961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11582" y="814484"/>
              <a:ext cx="66482" cy="6652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980563" y="808798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4" h="698500">
                  <a:moveTo>
                    <a:pt x="454228" y="15113"/>
                  </a:moveTo>
                  <a:lnTo>
                    <a:pt x="38874" y="15113"/>
                  </a:lnTo>
                  <a:lnTo>
                    <a:pt x="38290" y="12179"/>
                  </a:lnTo>
                  <a:lnTo>
                    <a:pt x="34023" y="5842"/>
                  </a:lnTo>
                  <a:lnTo>
                    <a:pt x="27686" y="1562"/>
                  </a:lnTo>
                  <a:lnTo>
                    <a:pt x="19926" y="0"/>
                  </a:lnTo>
                  <a:lnTo>
                    <a:pt x="12179" y="1562"/>
                  </a:lnTo>
                  <a:lnTo>
                    <a:pt x="5842" y="5842"/>
                  </a:lnTo>
                  <a:lnTo>
                    <a:pt x="1574" y="12179"/>
                  </a:lnTo>
                  <a:lnTo>
                    <a:pt x="0" y="19939"/>
                  </a:lnTo>
                  <a:lnTo>
                    <a:pt x="1562" y="27698"/>
                  </a:lnTo>
                  <a:lnTo>
                    <a:pt x="5829" y="34036"/>
                  </a:lnTo>
                  <a:lnTo>
                    <a:pt x="12166" y="38315"/>
                  </a:lnTo>
                  <a:lnTo>
                    <a:pt x="19926" y="39890"/>
                  </a:lnTo>
                  <a:lnTo>
                    <a:pt x="27686" y="38315"/>
                  </a:lnTo>
                  <a:lnTo>
                    <a:pt x="34023" y="34036"/>
                  </a:lnTo>
                  <a:lnTo>
                    <a:pt x="38290" y="27698"/>
                  </a:lnTo>
                  <a:lnTo>
                    <a:pt x="38874" y="24765"/>
                  </a:lnTo>
                  <a:lnTo>
                    <a:pt x="454228" y="24765"/>
                  </a:lnTo>
                  <a:lnTo>
                    <a:pt x="454228" y="15113"/>
                  </a:lnTo>
                  <a:close/>
                </a:path>
                <a:path w="1377314" h="698500">
                  <a:moveTo>
                    <a:pt x="540473" y="110185"/>
                  </a:moveTo>
                  <a:lnTo>
                    <a:pt x="129603" y="110185"/>
                  </a:lnTo>
                  <a:lnTo>
                    <a:pt x="129019" y="107276"/>
                  </a:lnTo>
                  <a:lnTo>
                    <a:pt x="124739" y="100939"/>
                  </a:lnTo>
                  <a:lnTo>
                    <a:pt x="118402" y="96659"/>
                  </a:lnTo>
                  <a:lnTo>
                    <a:pt x="110655" y="95097"/>
                  </a:lnTo>
                  <a:lnTo>
                    <a:pt x="102908" y="96659"/>
                  </a:lnTo>
                  <a:lnTo>
                    <a:pt x="96570" y="100939"/>
                  </a:lnTo>
                  <a:lnTo>
                    <a:pt x="92290" y="107276"/>
                  </a:lnTo>
                  <a:lnTo>
                    <a:pt x="90728" y="115036"/>
                  </a:lnTo>
                  <a:lnTo>
                    <a:pt x="92290" y="122796"/>
                  </a:lnTo>
                  <a:lnTo>
                    <a:pt x="96558" y="129133"/>
                  </a:lnTo>
                  <a:lnTo>
                    <a:pt x="102882" y="133413"/>
                  </a:lnTo>
                  <a:lnTo>
                    <a:pt x="110655" y="134988"/>
                  </a:lnTo>
                  <a:lnTo>
                    <a:pt x="118402" y="133413"/>
                  </a:lnTo>
                  <a:lnTo>
                    <a:pt x="124739" y="129133"/>
                  </a:lnTo>
                  <a:lnTo>
                    <a:pt x="129019" y="122796"/>
                  </a:lnTo>
                  <a:lnTo>
                    <a:pt x="129616" y="119824"/>
                  </a:lnTo>
                  <a:lnTo>
                    <a:pt x="540473" y="119824"/>
                  </a:lnTo>
                  <a:lnTo>
                    <a:pt x="540473" y="110185"/>
                  </a:lnTo>
                  <a:close/>
                </a:path>
                <a:path w="1377314" h="698500">
                  <a:moveTo>
                    <a:pt x="614578" y="200228"/>
                  </a:moveTo>
                  <a:lnTo>
                    <a:pt x="66014" y="200228"/>
                  </a:lnTo>
                  <a:lnTo>
                    <a:pt x="65430" y="197294"/>
                  </a:lnTo>
                  <a:lnTo>
                    <a:pt x="61150" y="190944"/>
                  </a:lnTo>
                  <a:lnTo>
                    <a:pt x="54813" y="186677"/>
                  </a:lnTo>
                  <a:lnTo>
                    <a:pt x="47066" y="185102"/>
                  </a:lnTo>
                  <a:lnTo>
                    <a:pt x="39319" y="186677"/>
                  </a:lnTo>
                  <a:lnTo>
                    <a:pt x="32981" y="190944"/>
                  </a:lnTo>
                  <a:lnTo>
                    <a:pt x="28702" y="197294"/>
                  </a:lnTo>
                  <a:lnTo>
                    <a:pt x="27139" y="205054"/>
                  </a:lnTo>
                  <a:lnTo>
                    <a:pt x="28702" y="212801"/>
                  </a:lnTo>
                  <a:lnTo>
                    <a:pt x="32969" y="219151"/>
                  </a:lnTo>
                  <a:lnTo>
                    <a:pt x="39293" y="223431"/>
                  </a:lnTo>
                  <a:lnTo>
                    <a:pt x="47066" y="224993"/>
                  </a:lnTo>
                  <a:lnTo>
                    <a:pt x="54813" y="223431"/>
                  </a:lnTo>
                  <a:lnTo>
                    <a:pt x="61150" y="219151"/>
                  </a:lnTo>
                  <a:lnTo>
                    <a:pt x="65430" y="212801"/>
                  </a:lnTo>
                  <a:lnTo>
                    <a:pt x="66014" y="209880"/>
                  </a:lnTo>
                  <a:lnTo>
                    <a:pt x="614578" y="209880"/>
                  </a:lnTo>
                  <a:lnTo>
                    <a:pt x="614578" y="200228"/>
                  </a:lnTo>
                  <a:close/>
                </a:path>
                <a:path w="1377314" h="698500">
                  <a:moveTo>
                    <a:pt x="1377175" y="686701"/>
                  </a:moveTo>
                  <a:lnTo>
                    <a:pt x="1098207" y="407543"/>
                  </a:lnTo>
                  <a:lnTo>
                    <a:pt x="1086840" y="418922"/>
                  </a:lnTo>
                  <a:lnTo>
                    <a:pt x="1365808" y="698080"/>
                  </a:lnTo>
                  <a:lnTo>
                    <a:pt x="1377175" y="686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40983" y="1189941"/>
              <a:ext cx="66482" cy="6652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171262" y="1355980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0" y="328567"/>
                  </a:moveTo>
                  <a:lnTo>
                    <a:pt x="11366" y="339941"/>
                  </a:lnTo>
                  <a:lnTo>
                    <a:pt x="339712" y="11373"/>
                  </a:lnTo>
                  <a:lnTo>
                    <a:pt x="328345" y="0"/>
                  </a:lnTo>
                  <a:lnTo>
                    <a:pt x="0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4855" y="1655828"/>
              <a:ext cx="66482" cy="6652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4233188" y="88980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11373"/>
                  </a:moveTo>
                  <a:lnTo>
                    <a:pt x="276993" y="288554"/>
                  </a:lnTo>
                  <a:lnTo>
                    <a:pt x="288359" y="277180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6773" y="863414"/>
              <a:ext cx="66482" cy="6652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4135913" y="97577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11373"/>
                  </a:moveTo>
                  <a:lnTo>
                    <a:pt x="311205" y="322789"/>
                  </a:lnTo>
                  <a:lnTo>
                    <a:pt x="322571" y="311415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09524" y="949341"/>
              <a:ext cx="66482" cy="6652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3620020" y="86682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435457" y="343395"/>
                  </a:moveTo>
                  <a:lnTo>
                    <a:pt x="38887" y="343395"/>
                  </a:lnTo>
                  <a:lnTo>
                    <a:pt x="38303" y="340487"/>
                  </a:lnTo>
                  <a:lnTo>
                    <a:pt x="34023" y="334149"/>
                  </a:lnTo>
                  <a:lnTo>
                    <a:pt x="27686" y="329869"/>
                  </a:lnTo>
                  <a:lnTo>
                    <a:pt x="19939" y="328307"/>
                  </a:lnTo>
                  <a:lnTo>
                    <a:pt x="12179" y="329869"/>
                  </a:lnTo>
                  <a:lnTo>
                    <a:pt x="5854" y="334149"/>
                  </a:lnTo>
                  <a:lnTo>
                    <a:pt x="1574" y="340487"/>
                  </a:lnTo>
                  <a:lnTo>
                    <a:pt x="0" y="348246"/>
                  </a:lnTo>
                  <a:lnTo>
                    <a:pt x="1574" y="356006"/>
                  </a:lnTo>
                  <a:lnTo>
                    <a:pt x="5842" y="362343"/>
                  </a:lnTo>
                  <a:lnTo>
                    <a:pt x="12166" y="366623"/>
                  </a:lnTo>
                  <a:lnTo>
                    <a:pt x="19939" y="368198"/>
                  </a:lnTo>
                  <a:lnTo>
                    <a:pt x="27686" y="366623"/>
                  </a:lnTo>
                  <a:lnTo>
                    <a:pt x="34023" y="362343"/>
                  </a:lnTo>
                  <a:lnTo>
                    <a:pt x="38303" y="356006"/>
                  </a:lnTo>
                  <a:lnTo>
                    <a:pt x="38900" y="353034"/>
                  </a:lnTo>
                  <a:lnTo>
                    <a:pt x="435457" y="353034"/>
                  </a:lnTo>
                  <a:lnTo>
                    <a:pt x="435457" y="343395"/>
                  </a:lnTo>
                  <a:close/>
                </a:path>
                <a:path w="615950" h="866139">
                  <a:moveTo>
                    <a:pt x="510197" y="100279"/>
                  </a:moveTo>
                  <a:lnTo>
                    <a:pt x="210070" y="100279"/>
                  </a:lnTo>
                  <a:lnTo>
                    <a:pt x="209486" y="97345"/>
                  </a:lnTo>
                  <a:lnTo>
                    <a:pt x="205219" y="91008"/>
                  </a:lnTo>
                  <a:lnTo>
                    <a:pt x="198882" y="86728"/>
                  </a:lnTo>
                  <a:lnTo>
                    <a:pt x="191122" y="85153"/>
                  </a:lnTo>
                  <a:lnTo>
                    <a:pt x="183375" y="86728"/>
                  </a:lnTo>
                  <a:lnTo>
                    <a:pt x="177038" y="91008"/>
                  </a:lnTo>
                  <a:lnTo>
                    <a:pt x="172758" y="97345"/>
                  </a:lnTo>
                  <a:lnTo>
                    <a:pt x="171196" y="105105"/>
                  </a:lnTo>
                  <a:lnTo>
                    <a:pt x="172758" y="112864"/>
                  </a:lnTo>
                  <a:lnTo>
                    <a:pt x="177025" y="119202"/>
                  </a:lnTo>
                  <a:lnTo>
                    <a:pt x="183362" y="123482"/>
                  </a:lnTo>
                  <a:lnTo>
                    <a:pt x="191122" y="125056"/>
                  </a:lnTo>
                  <a:lnTo>
                    <a:pt x="198882" y="123482"/>
                  </a:lnTo>
                  <a:lnTo>
                    <a:pt x="205219" y="119202"/>
                  </a:lnTo>
                  <a:lnTo>
                    <a:pt x="209486" y="112864"/>
                  </a:lnTo>
                  <a:lnTo>
                    <a:pt x="210070" y="109931"/>
                  </a:lnTo>
                  <a:lnTo>
                    <a:pt x="510197" y="109931"/>
                  </a:lnTo>
                  <a:lnTo>
                    <a:pt x="510197" y="100279"/>
                  </a:lnTo>
                  <a:close/>
                </a:path>
                <a:path w="615950" h="866139">
                  <a:moveTo>
                    <a:pt x="525437" y="417537"/>
                  </a:moveTo>
                  <a:lnTo>
                    <a:pt x="339826" y="417537"/>
                  </a:lnTo>
                  <a:lnTo>
                    <a:pt x="339242" y="414604"/>
                  </a:lnTo>
                  <a:lnTo>
                    <a:pt x="334962" y="408266"/>
                  </a:lnTo>
                  <a:lnTo>
                    <a:pt x="328637" y="403987"/>
                  </a:lnTo>
                  <a:lnTo>
                    <a:pt x="320878" y="402424"/>
                  </a:lnTo>
                  <a:lnTo>
                    <a:pt x="313131" y="403987"/>
                  </a:lnTo>
                  <a:lnTo>
                    <a:pt x="306793" y="408266"/>
                  </a:lnTo>
                  <a:lnTo>
                    <a:pt x="302514" y="414604"/>
                  </a:lnTo>
                  <a:lnTo>
                    <a:pt x="300951" y="422363"/>
                  </a:lnTo>
                  <a:lnTo>
                    <a:pt x="302514" y="430123"/>
                  </a:lnTo>
                  <a:lnTo>
                    <a:pt x="306781" y="436460"/>
                  </a:lnTo>
                  <a:lnTo>
                    <a:pt x="313118" y="440740"/>
                  </a:lnTo>
                  <a:lnTo>
                    <a:pt x="320878" y="442315"/>
                  </a:lnTo>
                  <a:lnTo>
                    <a:pt x="328637" y="440740"/>
                  </a:lnTo>
                  <a:lnTo>
                    <a:pt x="334962" y="436460"/>
                  </a:lnTo>
                  <a:lnTo>
                    <a:pt x="339242" y="430123"/>
                  </a:lnTo>
                  <a:lnTo>
                    <a:pt x="339826" y="427189"/>
                  </a:lnTo>
                  <a:lnTo>
                    <a:pt x="525437" y="427189"/>
                  </a:lnTo>
                  <a:lnTo>
                    <a:pt x="525437" y="417537"/>
                  </a:lnTo>
                  <a:close/>
                </a:path>
                <a:path w="615950" h="866139">
                  <a:moveTo>
                    <a:pt x="546595" y="841121"/>
                  </a:moveTo>
                  <a:lnTo>
                    <a:pt x="375831" y="841121"/>
                  </a:lnTo>
                  <a:lnTo>
                    <a:pt x="375246" y="838225"/>
                  </a:lnTo>
                  <a:lnTo>
                    <a:pt x="370979" y="831888"/>
                  </a:lnTo>
                  <a:lnTo>
                    <a:pt x="364642" y="827608"/>
                  </a:lnTo>
                  <a:lnTo>
                    <a:pt x="356882" y="826033"/>
                  </a:lnTo>
                  <a:lnTo>
                    <a:pt x="349135" y="827608"/>
                  </a:lnTo>
                  <a:lnTo>
                    <a:pt x="342798" y="831888"/>
                  </a:lnTo>
                  <a:lnTo>
                    <a:pt x="338518" y="838225"/>
                  </a:lnTo>
                  <a:lnTo>
                    <a:pt x="337934" y="841121"/>
                  </a:lnTo>
                  <a:lnTo>
                    <a:pt x="154990" y="841121"/>
                  </a:lnTo>
                  <a:lnTo>
                    <a:pt x="154990" y="850773"/>
                  </a:lnTo>
                  <a:lnTo>
                    <a:pt x="337908" y="850773"/>
                  </a:lnTo>
                  <a:lnTo>
                    <a:pt x="338518" y="853744"/>
                  </a:lnTo>
                  <a:lnTo>
                    <a:pt x="342785" y="860082"/>
                  </a:lnTo>
                  <a:lnTo>
                    <a:pt x="349123" y="864362"/>
                  </a:lnTo>
                  <a:lnTo>
                    <a:pt x="356882" y="865924"/>
                  </a:lnTo>
                  <a:lnTo>
                    <a:pt x="364642" y="864362"/>
                  </a:lnTo>
                  <a:lnTo>
                    <a:pt x="370979" y="860082"/>
                  </a:lnTo>
                  <a:lnTo>
                    <a:pt x="375246" y="853744"/>
                  </a:lnTo>
                  <a:lnTo>
                    <a:pt x="375843" y="850773"/>
                  </a:lnTo>
                  <a:lnTo>
                    <a:pt x="546595" y="850773"/>
                  </a:lnTo>
                  <a:lnTo>
                    <a:pt x="546595" y="841121"/>
                  </a:lnTo>
                  <a:close/>
                </a:path>
                <a:path w="615950" h="866139">
                  <a:moveTo>
                    <a:pt x="575564" y="793483"/>
                  </a:moveTo>
                  <a:lnTo>
                    <a:pt x="307479" y="793483"/>
                  </a:lnTo>
                  <a:lnTo>
                    <a:pt x="306895" y="790549"/>
                  </a:lnTo>
                  <a:lnTo>
                    <a:pt x="302628" y="784212"/>
                  </a:lnTo>
                  <a:lnTo>
                    <a:pt x="296291" y="779932"/>
                  </a:lnTo>
                  <a:lnTo>
                    <a:pt x="288544" y="778357"/>
                  </a:lnTo>
                  <a:lnTo>
                    <a:pt x="280784" y="779932"/>
                  </a:lnTo>
                  <a:lnTo>
                    <a:pt x="274447" y="784212"/>
                  </a:lnTo>
                  <a:lnTo>
                    <a:pt x="270179" y="790549"/>
                  </a:lnTo>
                  <a:lnTo>
                    <a:pt x="268605" y="798309"/>
                  </a:lnTo>
                  <a:lnTo>
                    <a:pt x="270167" y="806069"/>
                  </a:lnTo>
                  <a:lnTo>
                    <a:pt x="274434" y="812406"/>
                  </a:lnTo>
                  <a:lnTo>
                    <a:pt x="280771" y="816686"/>
                  </a:lnTo>
                  <a:lnTo>
                    <a:pt x="288544" y="818248"/>
                  </a:lnTo>
                  <a:lnTo>
                    <a:pt x="296291" y="816686"/>
                  </a:lnTo>
                  <a:lnTo>
                    <a:pt x="302628" y="812406"/>
                  </a:lnTo>
                  <a:lnTo>
                    <a:pt x="306895" y="806069"/>
                  </a:lnTo>
                  <a:lnTo>
                    <a:pt x="307479" y="803135"/>
                  </a:lnTo>
                  <a:lnTo>
                    <a:pt x="575564" y="803135"/>
                  </a:lnTo>
                  <a:lnTo>
                    <a:pt x="575564" y="793483"/>
                  </a:lnTo>
                  <a:close/>
                </a:path>
                <a:path w="615950" h="866139">
                  <a:moveTo>
                    <a:pt x="604812" y="502246"/>
                  </a:moveTo>
                  <a:lnTo>
                    <a:pt x="297167" y="502246"/>
                  </a:lnTo>
                  <a:lnTo>
                    <a:pt x="296583" y="499313"/>
                  </a:lnTo>
                  <a:lnTo>
                    <a:pt x="292303" y="492975"/>
                  </a:lnTo>
                  <a:lnTo>
                    <a:pt x="285965" y="488696"/>
                  </a:lnTo>
                  <a:lnTo>
                    <a:pt x="278218" y="487121"/>
                  </a:lnTo>
                  <a:lnTo>
                    <a:pt x="270459" y="488696"/>
                  </a:lnTo>
                  <a:lnTo>
                    <a:pt x="264134" y="492975"/>
                  </a:lnTo>
                  <a:lnTo>
                    <a:pt x="259854" y="499313"/>
                  </a:lnTo>
                  <a:lnTo>
                    <a:pt x="258279" y="507072"/>
                  </a:lnTo>
                  <a:lnTo>
                    <a:pt x="259854" y="514832"/>
                  </a:lnTo>
                  <a:lnTo>
                    <a:pt x="264121" y="521169"/>
                  </a:lnTo>
                  <a:lnTo>
                    <a:pt x="270446" y="525449"/>
                  </a:lnTo>
                  <a:lnTo>
                    <a:pt x="278218" y="527011"/>
                  </a:lnTo>
                  <a:lnTo>
                    <a:pt x="285965" y="525449"/>
                  </a:lnTo>
                  <a:lnTo>
                    <a:pt x="292303" y="521169"/>
                  </a:lnTo>
                  <a:lnTo>
                    <a:pt x="296583" y="514832"/>
                  </a:lnTo>
                  <a:lnTo>
                    <a:pt x="297167" y="511898"/>
                  </a:lnTo>
                  <a:lnTo>
                    <a:pt x="604812" y="511898"/>
                  </a:lnTo>
                  <a:lnTo>
                    <a:pt x="604812" y="502246"/>
                  </a:lnTo>
                  <a:close/>
                </a:path>
                <a:path w="615950" h="866139">
                  <a:moveTo>
                    <a:pt x="615391" y="15087"/>
                  </a:moveTo>
                  <a:lnTo>
                    <a:pt x="327990" y="15087"/>
                  </a:lnTo>
                  <a:lnTo>
                    <a:pt x="327406" y="12192"/>
                  </a:lnTo>
                  <a:lnTo>
                    <a:pt x="323138" y="5854"/>
                  </a:lnTo>
                  <a:lnTo>
                    <a:pt x="316801" y="1574"/>
                  </a:lnTo>
                  <a:lnTo>
                    <a:pt x="309054" y="0"/>
                  </a:lnTo>
                  <a:lnTo>
                    <a:pt x="301294" y="1574"/>
                  </a:lnTo>
                  <a:lnTo>
                    <a:pt x="294957" y="5854"/>
                  </a:lnTo>
                  <a:lnTo>
                    <a:pt x="290690" y="12192"/>
                  </a:lnTo>
                  <a:lnTo>
                    <a:pt x="289115" y="19951"/>
                  </a:lnTo>
                  <a:lnTo>
                    <a:pt x="290677" y="27711"/>
                  </a:lnTo>
                  <a:lnTo>
                    <a:pt x="294944" y="34048"/>
                  </a:lnTo>
                  <a:lnTo>
                    <a:pt x="301282" y="38328"/>
                  </a:lnTo>
                  <a:lnTo>
                    <a:pt x="309054" y="39890"/>
                  </a:lnTo>
                  <a:lnTo>
                    <a:pt x="316801" y="38328"/>
                  </a:lnTo>
                  <a:lnTo>
                    <a:pt x="323138" y="34048"/>
                  </a:lnTo>
                  <a:lnTo>
                    <a:pt x="327406" y="27711"/>
                  </a:lnTo>
                  <a:lnTo>
                    <a:pt x="328002" y="24739"/>
                  </a:lnTo>
                  <a:lnTo>
                    <a:pt x="615391" y="24739"/>
                  </a:lnTo>
                  <a:lnTo>
                    <a:pt x="615391" y="15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977622" y="3217368"/>
            <a:ext cx="12468860" cy="234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spc="-114" dirty="0">
                <a:latin typeface="Trebuchet MS"/>
                <a:cs typeface="Trebuchet MS"/>
              </a:rPr>
              <a:t>Topologi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tree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85" dirty="0">
                <a:latin typeface="Trebuchet MS"/>
                <a:cs typeface="Trebuchet MS"/>
              </a:rPr>
              <a:t>merupakan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50" dirty="0">
                <a:latin typeface="Trebuchet MS"/>
                <a:cs typeface="Trebuchet MS"/>
              </a:rPr>
              <a:t>gabungan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antara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topologi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star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dan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145" dirty="0">
                <a:latin typeface="Trebuchet MS"/>
                <a:cs typeface="Trebuchet MS"/>
              </a:rPr>
              <a:t>bus,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di </a:t>
            </a:r>
            <a:r>
              <a:rPr sz="3300" dirty="0">
                <a:latin typeface="Trebuchet MS"/>
                <a:cs typeface="Trebuchet MS"/>
              </a:rPr>
              <a:t>mana</a:t>
            </a:r>
            <a:r>
              <a:rPr sz="3300" spc="-18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beberapa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topologi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star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55" dirty="0">
                <a:latin typeface="Trebuchet MS"/>
                <a:cs typeface="Trebuchet MS"/>
              </a:rPr>
              <a:t>dihubungkan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melalui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satu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kabel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55" dirty="0">
                <a:latin typeface="Trebuchet MS"/>
                <a:cs typeface="Trebuchet MS"/>
              </a:rPr>
              <a:t>utama. </a:t>
            </a:r>
            <a:r>
              <a:rPr sz="3300" spc="-160" dirty="0">
                <a:latin typeface="Trebuchet MS"/>
                <a:cs typeface="Trebuchet MS"/>
              </a:rPr>
              <a:t>Struktur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175" dirty="0">
                <a:latin typeface="Trebuchet MS"/>
                <a:cs typeface="Trebuchet MS"/>
              </a:rPr>
              <a:t>ini</a:t>
            </a:r>
            <a:r>
              <a:rPr sz="3300" spc="-105" dirty="0">
                <a:latin typeface="Trebuchet MS"/>
                <a:cs typeface="Trebuchet MS"/>
              </a:rPr>
              <a:t> menyerupai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pohon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dengan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satu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akar</a:t>
            </a:r>
            <a:r>
              <a:rPr sz="3300" spc="-125" dirty="0">
                <a:latin typeface="Trebuchet MS"/>
                <a:cs typeface="Trebuchet MS"/>
              </a:rPr>
              <a:t> </a:t>
            </a:r>
            <a:r>
              <a:rPr sz="3300" spc="-55" dirty="0">
                <a:latin typeface="Trebuchet MS"/>
                <a:cs typeface="Trebuchet MS"/>
              </a:rPr>
              <a:t>utama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dan </a:t>
            </a:r>
            <a:r>
              <a:rPr sz="3300" dirty="0">
                <a:latin typeface="Trebuchet MS"/>
                <a:cs typeface="Trebuchet MS"/>
              </a:rPr>
              <a:t>beberapa</a:t>
            </a:r>
            <a:r>
              <a:rPr sz="3300" spc="-2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cabang.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137" y="7569095"/>
            <a:ext cx="2163237" cy="14989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020879" y="6171735"/>
            <a:ext cx="4267835" cy="4102100"/>
            <a:chOff x="14020879" y="6171735"/>
            <a:chExt cx="4267835" cy="4102100"/>
          </a:xfrm>
        </p:grpSpPr>
        <p:sp>
          <p:nvSpPr>
            <p:cNvPr id="4" name="object 4"/>
            <p:cNvSpPr/>
            <p:nvPr/>
          </p:nvSpPr>
          <p:spPr>
            <a:xfrm>
              <a:off x="14173665" y="6171735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63499"/>
                  </a:moveTo>
                  <a:lnTo>
                    <a:pt x="3843305" y="63499"/>
                  </a:lnTo>
                  <a:lnTo>
                    <a:pt x="3852133" y="50799"/>
                  </a:lnTo>
                  <a:lnTo>
                    <a:pt x="3857966" y="38099"/>
                  </a:lnTo>
                  <a:lnTo>
                    <a:pt x="3860073" y="25399"/>
                  </a:lnTo>
                  <a:lnTo>
                    <a:pt x="3857142" y="12699"/>
                  </a:lnTo>
                  <a:lnTo>
                    <a:pt x="3849162" y="0"/>
                  </a:lnTo>
                  <a:lnTo>
                    <a:pt x="3796694" y="0"/>
                  </a:lnTo>
                  <a:lnTo>
                    <a:pt x="3788713" y="12699"/>
                  </a:lnTo>
                  <a:lnTo>
                    <a:pt x="3785782" y="25399"/>
                  </a:lnTo>
                  <a:lnTo>
                    <a:pt x="3787889" y="38099"/>
                  </a:lnTo>
                  <a:lnTo>
                    <a:pt x="3793722" y="50799"/>
                  </a:lnTo>
                  <a:lnTo>
                    <a:pt x="3802550" y="63499"/>
                  </a:lnTo>
                  <a:close/>
                </a:path>
                <a:path w="4114800" h="4102100">
                  <a:moveTo>
                    <a:pt x="3813641" y="2679699"/>
                  </a:moveTo>
                  <a:lnTo>
                    <a:pt x="3832214" y="2679699"/>
                  </a:lnTo>
                  <a:lnTo>
                    <a:pt x="3832214" y="63499"/>
                  </a:lnTo>
                  <a:lnTo>
                    <a:pt x="3813641" y="63499"/>
                  </a:lnTo>
                  <a:lnTo>
                    <a:pt x="3813641" y="2679699"/>
                  </a:lnTo>
                  <a:close/>
                </a:path>
                <a:path w="4114800" h="4102100">
                  <a:moveTo>
                    <a:pt x="3250938" y="850899"/>
                  </a:moveTo>
                  <a:lnTo>
                    <a:pt x="3291694" y="850899"/>
                  </a:lnTo>
                  <a:lnTo>
                    <a:pt x="3300522" y="838199"/>
                  </a:lnTo>
                  <a:lnTo>
                    <a:pt x="3306355" y="825499"/>
                  </a:lnTo>
                  <a:lnTo>
                    <a:pt x="3308462" y="812799"/>
                  </a:lnTo>
                  <a:lnTo>
                    <a:pt x="3305531" y="800099"/>
                  </a:lnTo>
                  <a:lnTo>
                    <a:pt x="3297550" y="787399"/>
                  </a:lnTo>
                  <a:lnTo>
                    <a:pt x="3285739" y="774699"/>
                  </a:lnTo>
                  <a:lnTo>
                    <a:pt x="3256893" y="774699"/>
                  </a:lnTo>
                  <a:lnTo>
                    <a:pt x="3245082" y="787399"/>
                  </a:lnTo>
                  <a:lnTo>
                    <a:pt x="3237101" y="800099"/>
                  </a:lnTo>
                  <a:lnTo>
                    <a:pt x="3234170" y="812799"/>
                  </a:lnTo>
                  <a:lnTo>
                    <a:pt x="3236277" y="825499"/>
                  </a:lnTo>
                  <a:lnTo>
                    <a:pt x="3242110" y="838199"/>
                  </a:lnTo>
                  <a:lnTo>
                    <a:pt x="3250938" y="850899"/>
                  </a:lnTo>
                  <a:close/>
                </a:path>
                <a:path w="4114800" h="4102100">
                  <a:moveTo>
                    <a:pt x="3528422" y="1600199"/>
                  </a:moveTo>
                  <a:lnTo>
                    <a:pt x="3554272" y="1600199"/>
                  </a:lnTo>
                  <a:lnTo>
                    <a:pt x="3280602" y="1320799"/>
                  </a:lnTo>
                  <a:lnTo>
                    <a:pt x="3280602" y="850899"/>
                  </a:lnTo>
                  <a:lnTo>
                    <a:pt x="3262030" y="850899"/>
                  </a:lnTo>
                  <a:lnTo>
                    <a:pt x="3262030" y="1320799"/>
                  </a:lnTo>
                  <a:lnTo>
                    <a:pt x="3261751" y="1333499"/>
                  </a:lnTo>
                  <a:lnTo>
                    <a:pt x="3262494" y="1333499"/>
                  </a:lnTo>
                  <a:lnTo>
                    <a:pt x="3528422" y="1600199"/>
                  </a:lnTo>
                  <a:close/>
                </a:path>
                <a:path w="4114800" h="4102100">
                  <a:moveTo>
                    <a:pt x="3553692" y="1689099"/>
                  </a:moveTo>
                  <a:lnTo>
                    <a:pt x="3617907" y="1689099"/>
                  </a:lnTo>
                  <a:lnTo>
                    <a:pt x="3624570" y="1676399"/>
                  </a:lnTo>
                  <a:lnTo>
                    <a:pt x="3636585" y="1663699"/>
                  </a:lnTo>
                  <a:lnTo>
                    <a:pt x="3640589" y="1638299"/>
                  </a:lnTo>
                  <a:lnTo>
                    <a:pt x="3636585" y="1625599"/>
                  </a:lnTo>
                  <a:lnTo>
                    <a:pt x="3624570" y="1600199"/>
                  </a:lnTo>
                  <a:lnTo>
                    <a:pt x="3608389" y="1587499"/>
                  </a:lnTo>
                  <a:lnTo>
                    <a:pt x="3571603" y="1587499"/>
                  </a:lnTo>
                  <a:lnTo>
                    <a:pt x="3554272" y="1600199"/>
                  </a:lnTo>
                  <a:lnTo>
                    <a:pt x="3528422" y="1600199"/>
                  </a:lnTo>
                  <a:lnTo>
                    <a:pt x="3541086" y="1612899"/>
                  </a:lnTo>
                  <a:lnTo>
                    <a:pt x="3532886" y="1625599"/>
                  </a:lnTo>
                  <a:lnTo>
                    <a:pt x="3531138" y="1650999"/>
                  </a:lnTo>
                  <a:lnTo>
                    <a:pt x="3535849" y="1663699"/>
                  </a:lnTo>
                  <a:lnTo>
                    <a:pt x="3547029" y="1676399"/>
                  </a:lnTo>
                  <a:lnTo>
                    <a:pt x="3553692" y="1689099"/>
                  </a:lnTo>
                  <a:close/>
                </a:path>
                <a:path w="4114800" h="4102100">
                  <a:moveTo>
                    <a:pt x="4050723" y="4000499"/>
                  </a:moveTo>
                  <a:lnTo>
                    <a:pt x="4069388" y="4000499"/>
                  </a:lnTo>
                  <a:lnTo>
                    <a:pt x="4069388" y="3213099"/>
                  </a:lnTo>
                  <a:lnTo>
                    <a:pt x="4068181" y="3213099"/>
                  </a:lnTo>
                  <a:lnTo>
                    <a:pt x="4067067" y="3200399"/>
                  </a:lnTo>
                  <a:lnTo>
                    <a:pt x="4065581" y="3200399"/>
                  </a:lnTo>
                  <a:lnTo>
                    <a:pt x="3595132" y="2806699"/>
                  </a:lnTo>
                  <a:lnTo>
                    <a:pt x="3595132" y="1689099"/>
                  </a:lnTo>
                  <a:lnTo>
                    <a:pt x="3576467" y="1689099"/>
                  </a:lnTo>
                  <a:lnTo>
                    <a:pt x="3576374" y="2806699"/>
                  </a:lnTo>
                  <a:lnTo>
                    <a:pt x="3579717" y="2806699"/>
                  </a:lnTo>
                  <a:lnTo>
                    <a:pt x="4050723" y="3213099"/>
                  </a:lnTo>
                  <a:lnTo>
                    <a:pt x="4050723" y="4000499"/>
                  </a:lnTo>
                  <a:close/>
                </a:path>
                <a:path w="4114800" h="4102100">
                  <a:moveTo>
                    <a:pt x="3311114" y="1854199"/>
                  </a:moveTo>
                  <a:lnTo>
                    <a:pt x="3351870" y="1854199"/>
                  </a:lnTo>
                  <a:lnTo>
                    <a:pt x="3360698" y="1841499"/>
                  </a:lnTo>
                  <a:lnTo>
                    <a:pt x="3366531" y="1828799"/>
                  </a:lnTo>
                  <a:lnTo>
                    <a:pt x="3368638" y="1816099"/>
                  </a:lnTo>
                  <a:lnTo>
                    <a:pt x="3365707" y="1803399"/>
                  </a:lnTo>
                  <a:lnTo>
                    <a:pt x="3357726" y="1790699"/>
                  </a:lnTo>
                  <a:lnTo>
                    <a:pt x="3345915" y="1777999"/>
                  </a:lnTo>
                  <a:lnTo>
                    <a:pt x="3317069" y="1777999"/>
                  </a:lnTo>
                  <a:lnTo>
                    <a:pt x="3305258" y="1790699"/>
                  </a:lnTo>
                  <a:lnTo>
                    <a:pt x="3297277" y="1803399"/>
                  </a:lnTo>
                  <a:lnTo>
                    <a:pt x="3294346" y="1816099"/>
                  </a:lnTo>
                  <a:lnTo>
                    <a:pt x="3296453" y="1828799"/>
                  </a:lnTo>
                  <a:lnTo>
                    <a:pt x="3302286" y="1841499"/>
                  </a:lnTo>
                  <a:lnTo>
                    <a:pt x="3311114" y="1854199"/>
                  </a:lnTo>
                  <a:close/>
                </a:path>
                <a:path w="4114800" h="4102100">
                  <a:moveTo>
                    <a:pt x="3293046" y="2247899"/>
                  </a:moveTo>
                  <a:lnTo>
                    <a:pt x="3340128" y="2247899"/>
                  </a:lnTo>
                  <a:lnTo>
                    <a:pt x="3341057" y="2235199"/>
                  </a:lnTo>
                  <a:lnTo>
                    <a:pt x="3340778" y="2235199"/>
                  </a:lnTo>
                  <a:lnTo>
                    <a:pt x="3340778" y="1854199"/>
                  </a:lnTo>
                  <a:lnTo>
                    <a:pt x="3322206" y="1854199"/>
                  </a:lnTo>
                  <a:lnTo>
                    <a:pt x="3322206" y="2235199"/>
                  </a:lnTo>
                  <a:lnTo>
                    <a:pt x="3293046" y="2247899"/>
                  </a:lnTo>
                  <a:close/>
                </a:path>
                <a:path w="4114800" h="4102100">
                  <a:moveTo>
                    <a:pt x="3116094" y="1981199"/>
                  </a:moveTo>
                  <a:lnTo>
                    <a:pt x="3174506" y="1981199"/>
                  </a:lnTo>
                  <a:lnTo>
                    <a:pt x="3180339" y="1968499"/>
                  </a:lnTo>
                  <a:lnTo>
                    <a:pt x="3182445" y="1955799"/>
                  </a:lnTo>
                  <a:lnTo>
                    <a:pt x="3179514" y="1943099"/>
                  </a:lnTo>
                  <a:lnTo>
                    <a:pt x="3171534" y="1930399"/>
                  </a:lnTo>
                  <a:lnTo>
                    <a:pt x="3159723" y="1917699"/>
                  </a:lnTo>
                  <a:lnTo>
                    <a:pt x="3130877" y="1917699"/>
                  </a:lnTo>
                  <a:lnTo>
                    <a:pt x="3119066" y="1930399"/>
                  </a:lnTo>
                  <a:lnTo>
                    <a:pt x="3111085" y="1943099"/>
                  </a:lnTo>
                  <a:lnTo>
                    <a:pt x="3108154" y="1955799"/>
                  </a:lnTo>
                  <a:lnTo>
                    <a:pt x="3110261" y="1968499"/>
                  </a:lnTo>
                  <a:lnTo>
                    <a:pt x="3116094" y="1981199"/>
                  </a:lnTo>
                  <a:close/>
                </a:path>
                <a:path w="4114800" h="4102100">
                  <a:moveTo>
                    <a:pt x="2970158" y="3911599"/>
                  </a:moveTo>
                  <a:lnTo>
                    <a:pt x="3585753" y="3911599"/>
                  </a:lnTo>
                  <a:lnTo>
                    <a:pt x="3748079" y="3746499"/>
                  </a:lnTo>
                  <a:lnTo>
                    <a:pt x="3750587" y="3746499"/>
                  </a:lnTo>
                  <a:lnTo>
                    <a:pt x="3750308" y="3733799"/>
                  </a:lnTo>
                  <a:lnTo>
                    <a:pt x="3750308" y="3289299"/>
                  </a:lnTo>
                  <a:lnTo>
                    <a:pt x="3750122" y="3276599"/>
                  </a:lnTo>
                  <a:lnTo>
                    <a:pt x="3746686" y="3276599"/>
                  </a:lnTo>
                  <a:lnTo>
                    <a:pt x="3154586" y="2730499"/>
                  </a:lnTo>
                  <a:lnTo>
                    <a:pt x="3154586" y="1993899"/>
                  </a:lnTo>
                  <a:lnTo>
                    <a:pt x="3165678" y="1981199"/>
                  </a:lnTo>
                  <a:lnTo>
                    <a:pt x="3124922" y="1981199"/>
                  </a:lnTo>
                  <a:lnTo>
                    <a:pt x="3136013" y="1993899"/>
                  </a:lnTo>
                  <a:lnTo>
                    <a:pt x="3136013" y="2743199"/>
                  </a:lnTo>
                  <a:lnTo>
                    <a:pt x="3139078" y="2743199"/>
                  </a:lnTo>
                  <a:lnTo>
                    <a:pt x="3731735" y="3289299"/>
                  </a:lnTo>
                  <a:lnTo>
                    <a:pt x="3731735" y="3733799"/>
                  </a:lnTo>
                  <a:lnTo>
                    <a:pt x="3577024" y="3886199"/>
                  </a:lnTo>
                  <a:lnTo>
                    <a:pt x="2944828" y="3886199"/>
                  </a:lnTo>
                  <a:lnTo>
                    <a:pt x="2970158" y="3911599"/>
                  </a:lnTo>
                  <a:close/>
                </a:path>
                <a:path w="4114800" h="4102100">
                  <a:moveTo>
                    <a:pt x="3236840" y="2336799"/>
                  </a:moveTo>
                  <a:lnTo>
                    <a:pt x="3278374" y="2336799"/>
                  </a:lnTo>
                  <a:lnTo>
                    <a:pt x="3293296" y="2324099"/>
                  </a:lnTo>
                  <a:lnTo>
                    <a:pt x="3302542" y="2298699"/>
                  </a:lnTo>
                  <a:lnTo>
                    <a:pt x="3305693" y="2285999"/>
                  </a:lnTo>
                  <a:lnTo>
                    <a:pt x="3302333" y="2260599"/>
                  </a:lnTo>
                  <a:lnTo>
                    <a:pt x="3336785" y="2247899"/>
                  </a:lnTo>
                  <a:lnTo>
                    <a:pt x="3293046" y="2247899"/>
                  </a:lnTo>
                  <a:lnTo>
                    <a:pt x="3278406" y="2235199"/>
                  </a:lnTo>
                  <a:lnTo>
                    <a:pt x="3223584" y="2235199"/>
                  </a:lnTo>
                  <a:lnTo>
                    <a:pt x="3207286" y="2247899"/>
                  </a:lnTo>
                  <a:lnTo>
                    <a:pt x="3198093" y="2273299"/>
                  </a:lnTo>
                  <a:lnTo>
                    <a:pt x="3196630" y="2298699"/>
                  </a:lnTo>
                  <a:lnTo>
                    <a:pt x="3203525" y="2311399"/>
                  </a:lnTo>
                  <a:lnTo>
                    <a:pt x="3217989" y="2324099"/>
                  </a:lnTo>
                  <a:lnTo>
                    <a:pt x="3236840" y="2336799"/>
                  </a:lnTo>
                  <a:close/>
                </a:path>
                <a:path w="4114800" h="4102100">
                  <a:moveTo>
                    <a:pt x="2891363" y="2489199"/>
                  </a:moveTo>
                  <a:lnTo>
                    <a:pt x="2949775" y="2489199"/>
                  </a:lnTo>
                  <a:lnTo>
                    <a:pt x="2955608" y="2476499"/>
                  </a:lnTo>
                  <a:lnTo>
                    <a:pt x="2957715" y="2463799"/>
                  </a:lnTo>
                  <a:lnTo>
                    <a:pt x="2954784" y="2451099"/>
                  </a:lnTo>
                  <a:lnTo>
                    <a:pt x="2946803" y="2438399"/>
                  </a:lnTo>
                  <a:lnTo>
                    <a:pt x="2934992" y="2425699"/>
                  </a:lnTo>
                  <a:lnTo>
                    <a:pt x="2906146" y="2425699"/>
                  </a:lnTo>
                  <a:lnTo>
                    <a:pt x="2894335" y="2438399"/>
                  </a:lnTo>
                  <a:lnTo>
                    <a:pt x="2886355" y="2451099"/>
                  </a:lnTo>
                  <a:lnTo>
                    <a:pt x="2883424" y="2463799"/>
                  </a:lnTo>
                  <a:lnTo>
                    <a:pt x="2885530" y="2476499"/>
                  </a:lnTo>
                  <a:lnTo>
                    <a:pt x="2891363" y="2489199"/>
                  </a:lnTo>
                  <a:close/>
                </a:path>
                <a:path w="4114800" h="4102100">
                  <a:moveTo>
                    <a:pt x="3533471" y="3733799"/>
                  </a:moveTo>
                  <a:lnTo>
                    <a:pt x="3554764" y="3721099"/>
                  </a:lnTo>
                  <a:lnTo>
                    <a:pt x="3572183" y="3708399"/>
                  </a:lnTo>
                  <a:lnTo>
                    <a:pt x="3583944" y="3695699"/>
                  </a:lnTo>
                  <a:lnTo>
                    <a:pt x="3588261" y="3670299"/>
                  </a:lnTo>
                  <a:lnTo>
                    <a:pt x="3584782" y="3657599"/>
                  </a:lnTo>
                  <a:lnTo>
                    <a:pt x="3575202" y="3644899"/>
                  </a:lnTo>
                  <a:lnTo>
                    <a:pt x="3560798" y="3632199"/>
                  </a:lnTo>
                  <a:lnTo>
                    <a:pt x="3542850" y="3619499"/>
                  </a:lnTo>
                  <a:lnTo>
                    <a:pt x="3542850" y="3340099"/>
                  </a:lnTo>
                  <a:lnTo>
                    <a:pt x="3539600" y="3340099"/>
                  </a:lnTo>
                  <a:lnTo>
                    <a:pt x="2929855" y="2730499"/>
                  </a:lnTo>
                  <a:lnTo>
                    <a:pt x="2929855" y="2501899"/>
                  </a:lnTo>
                  <a:lnTo>
                    <a:pt x="2940947" y="2489199"/>
                  </a:lnTo>
                  <a:lnTo>
                    <a:pt x="2900191" y="2489199"/>
                  </a:lnTo>
                  <a:lnTo>
                    <a:pt x="2911283" y="2501899"/>
                  </a:lnTo>
                  <a:lnTo>
                    <a:pt x="2911283" y="2730499"/>
                  </a:lnTo>
                  <a:lnTo>
                    <a:pt x="2911004" y="2730499"/>
                  </a:lnTo>
                  <a:lnTo>
                    <a:pt x="2911747" y="2743199"/>
                  </a:lnTo>
                  <a:lnTo>
                    <a:pt x="3524184" y="3352799"/>
                  </a:lnTo>
                  <a:lnTo>
                    <a:pt x="3524184" y="3619499"/>
                  </a:lnTo>
                  <a:lnTo>
                    <a:pt x="3506183" y="3632199"/>
                  </a:lnTo>
                  <a:lnTo>
                    <a:pt x="3491752" y="3644899"/>
                  </a:lnTo>
                  <a:lnTo>
                    <a:pt x="3482161" y="3657599"/>
                  </a:lnTo>
                  <a:lnTo>
                    <a:pt x="3478681" y="3670299"/>
                  </a:lnTo>
                  <a:lnTo>
                    <a:pt x="3482998" y="3695699"/>
                  </a:lnTo>
                  <a:lnTo>
                    <a:pt x="3494758" y="3708399"/>
                  </a:lnTo>
                  <a:lnTo>
                    <a:pt x="3512177" y="3721099"/>
                  </a:lnTo>
                  <a:lnTo>
                    <a:pt x="3533471" y="3733799"/>
                  </a:lnTo>
                  <a:close/>
                </a:path>
                <a:path w="4114800" h="4102100">
                  <a:moveTo>
                    <a:pt x="3801634" y="2781299"/>
                  </a:moveTo>
                  <a:lnTo>
                    <a:pt x="3844221" y="2781299"/>
                  </a:lnTo>
                  <a:lnTo>
                    <a:pt x="3861640" y="2768599"/>
                  </a:lnTo>
                  <a:lnTo>
                    <a:pt x="3873401" y="2755899"/>
                  </a:lnTo>
                  <a:lnTo>
                    <a:pt x="3877717" y="2730499"/>
                  </a:lnTo>
                  <a:lnTo>
                    <a:pt x="3874225" y="2705099"/>
                  </a:lnTo>
                  <a:lnTo>
                    <a:pt x="3864612" y="2692399"/>
                  </a:lnTo>
                  <a:lnTo>
                    <a:pt x="3850176" y="2679699"/>
                  </a:lnTo>
                  <a:lnTo>
                    <a:pt x="3795640" y="2679699"/>
                  </a:lnTo>
                  <a:lnTo>
                    <a:pt x="3781209" y="2692399"/>
                  </a:lnTo>
                  <a:lnTo>
                    <a:pt x="3771617" y="2705099"/>
                  </a:lnTo>
                  <a:lnTo>
                    <a:pt x="3768138" y="2730499"/>
                  </a:lnTo>
                  <a:lnTo>
                    <a:pt x="3772455" y="2755899"/>
                  </a:lnTo>
                  <a:lnTo>
                    <a:pt x="3784215" y="2768599"/>
                  </a:lnTo>
                  <a:lnTo>
                    <a:pt x="3801634" y="2781299"/>
                  </a:lnTo>
                  <a:close/>
                </a:path>
                <a:path w="4114800" h="4102100">
                  <a:moveTo>
                    <a:pt x="3012447" y="3721099"/>
                  </a:moveTo>
                  <a:lnTo>
                    <a:pt x="3035999" y="3721099"/>
                  </a:lnTo>
                  <a:lnTo>
                    <a:pt x="2705311" y="3390899"/>
                  </a:lnTo>
                  <a:lnTo>
                    <a:pt x="2246191" y="3390899"/>
                  </a:lnTo>
                  <a:lnTo>
                    <a:pt x="2146084" y="3213099"/>
                  </a:lnTo>
                  <a:lnTo>
                    <a:pt x="1414409" y="3213099"/>
                  </a:lnTo>
                  <a:lnTo>
                    <a:pt x="1411174" y="3200399"/>
                  </a:lnTo>
                  <a:lnTo>
                    <a:pt x="1405587" y="3187699"/>
                  </a:lnTo>
                  <a:lnTo>
                    <a:pt x="1397772" y="3174999"/>
                  </a:lnTo>
                  <a:lnTo>
                    <a:pt x="1387850" y="3174999"/>
                  </a:lnTo>
                  <a:lnTo>
                    <a:pt x="1367184" y="3162299"/>
                  </a:lnTo>
                  <a:lnTo>
                    <a:pt x="1346282" y="3162299"/>
                  </a:lnTo>
                  <a:lnTo>
                    <a:pt x="1327453" y="3174999"/>
                  </a:lnTo>
                  <a:lnTo>
                    <a:pt x="1313002" y="3187699"/>
                  </a:lnTo>
                  <a:lnTo>
                    <a:pt x="1306394" y="3213099"/>
                  </a:lnTo>
                  <a:lnTo>
                    <a:pt x="1306595" y="3225799"/>
                  </a:lnTo>
                  <a:lnTo>
                    <a:pt x="2132712" y="3225799"/>
                  </a:lnTo>
                  <a:lnTo>
                    <a:pt x="2232819" y="3403599"/>
                  </a:lnTo>
                  <a:lnTo>
                    <a:pt x="2695281" y="3403599"/>
                  </a:lnTo>
                  <a:lnTo>
                    <a:pt x="3012447" y="3721099"/>
                  </a:lnTo>
                  <a:close/>
                </a:path>
                <a:path w="4114800" h="4102100">
                  <a:moveTo>
                    <a:pt x="632264" y="3530599"/>
                  </a:moveTo>
                  <a:lnTo>
                    <a:pt x="681342" y="3530599"/>
                  </a:lnTo>
                  <a:lnTo>
                    <a:pt x="689474" y="3517899"/>
                  </a:lnTo>
                  <a:lnTo>
                    <a:pt x="694436" y="3505199"/>
                  </a:lnTo>
                  <a:lnTo>
                    <a:pt x="1207416" y="3505199"/>
                  </a:lnTo>
                  <a:lnTo>
                    <a:pt x="1341512" y="3276599"/>
                  </a:lnTo>
                  <a:lnTo>
                    <a:pt x="1378785" y="3276599"/>
                  </a:lnTo>
                  <a:lnTo>
                    <a:pt x="1395197" y="3263899"/>
                  </a:lnTo>
                  <a:lnTo>
                    <a:pt x="1407909" y="3251199"/>
                  </a:lnTo>
                  <a:lnTo>
                    <a:pt x="1411252" y="3238499"/>
                  </a:lnTo>
                  <a:lnTo>
                    <a:pt x="1413481" y="3238499"/>
                  </a:lnTo>
                  <a:lnTo>
                    <a:pt x="1414503" y="3225799"/>
                  </a:lnTo>
                  <a:lnTo>
                    <a:pt x="1306595" y="3225799"/>
                  </a:lnTo>
                  <a:lnTo>
                    <a:pt x="1313133" y="3251199"/>
                  </a:lnTo>
                  <a:lnTo>
                    <a:pt x="1325539" y="3263899"/>
                  </a:lnTo>
                  <a:lnTo>
                    <a:pt x="1194044" y="3492499"/>
                  </a:lnTo>
                  <a:lnTo>
                    <a:pt x="621352" y="3492499"/>
                  </a:lnTo>
                  <a:lnTo>
                    <a:pt x="624283" y="3517899"/>
                  </a:lnTo>
                  <a:lnTo>
                    <a:pt x="632264" y="3530599"/>
                  </a:lnTo>
                  <a:close/>
                </a:path>
                <a:path w="4114800" h="4102100">
                  <a:moveTo>
                    <a:pt x="3305783" y="3441699"/>
                  </a:moveTo>
                  <a:lnTo>
                    <a:pt x="3360358" y="3441699"/>
                  </a:lnTo>
                  <a:lnTo>
                    <a:pt x="3374790" y="3428999"/>
                  </a:lnTo>
                  <a:lnTo>
                    <a:pt x="3384381" y="3403599"/>
                  </a:lnTo>
                  <a:lnTo>
                    <a:pt x="3387860" y="3390899"/>
                  </a:lnTo>
                  <a:lnTo>
                    <a:pt x="3383544" y="3365499"/>
                  </a:lnTo>
                  <a:lnTo>
                    <a:pt x="3371783" y="3352799"/>
                  </a:lnTo>
                  <a:lnTo>
                    <a:pt x="3354364" y="3340099"/>
                  </a:lnTo>
                  <a:lnTo>
                    <a:pt x="3311777" y="3340099"/>
                  </a:lnTo>
                  <a:lnTo>
                    <a:pt x="3294358" y="3352799"/>
                  </a:lnTo>
                  <a:lnTo>
                    <a:pt x="3282598" y="3365499"/>
                  </a:lnTo>
                  <a:lnTo>
                    <a:pt x="3278281" y="3390899"/>
                  </a:lnTo>
                  <a:lnTo>
                    <a:pt x="3281760" y="3403599"/>
                  </a:lnTo>
                  <a:lnTo>
                    <a:pt x="3291351" y="3428999"/>
                  </a:lnTo>
                  <a:lnTo>
                    <a:pt x="3305783" y="3441699"/>
                  </a:lnTo>
                  <a:close/>
                </a:path>
                <a:path w="4114800" h="4102100">
                  <a:moveTo>
                    <a:pt x="3025134" y="3733799"/>
                  </a:moveTo>
                  <a:lnTo>
                    <a:pt x="3342357" y="3733799"/>
                  </a:lnTo>
                  <a:lnTo>
                    <a:pt x="3342357" y="3441699"/>
                  </a:lnTo>
                  <a:lnTo>
                    <a:pt x="3323784" y="3441699"/>
                  </a:lnTo>
                  <a:lnTo>
                    <a:pt x="3323784" y="3721099"/>
                  </a:lnTo>
                  <a:lnTo>
                    <a:pt x="3012447" y="3721099"/>
                  </a:lnTo>
                  <a:lnTo>
                    <a:pt x="3025134" y="3733799"/>
                  </a:lnTo>
                  <a:close/>
                </a:path>
                <a:path w="4114800" h="4102100">
                  <a:moveTo>
                    <a:pt x="3893848" y="3479799"/>
                  </a:moveTo>
                  <a:lnTo>
                    <a:pt x="3936435" y="3479799"/>
                  </a:lnTo>
                  <a:lnTo>
                    <a:pt x="3915142" y="3467099"/>
                  </a:lnTo>
                  <a:lnTo>
                    <a:pt x="3893848" y="3479799"/>
                  </a:lnTo>
                  <a:close/>
                </a:path>
                <a:path w="4114800" h="4102100">
                  <a:moveTo>
                    <a:pt x="621352" y="3492499"/>
                  </a:moveTo>
                  <a:lnTo>
                    <a:pt x="694436" y="3492499"/>
                  </a:lnTo>
                  <a:lnTo>
                    <a:pt x="689526" y="3479799"/>
                  </a:lnTo>
                  <a:lnTo>
                    <a:pt x="681412" y="3467099"/>
                  </a:lnTo>
                  <a:lnTo>
                    <a:pt x="632264" y="3467099"/>
                  </a:lnTo>
                  <a:lnTo>
                    <a:pt x="624283" y="3479799"/>
                  </a:lnTo>
                  <a:lnTo>
                    <a:pt x="621352" y="3492499"/>
                  </a:lnTo>
                  <a:close/>
                </a:path>
                <a:path w="4114800" h="4102100">
                  <a:moveTo>
                    <a:pt x="2604368" y="4063999"/>
                  </a:moveTo>
                  <a:lnTo>
                    <a:pt x="3721706" y="4063999"/>
                  </a:lnTo>
                  <a:lnTo>
                    <a:pt x="3921271" y="3860799"/>
                  </a:lnTo>
                  <a:lnTo>
                    <a:pt x="3924428" y="3860799"/>
                  </a:lnTo>
                  <a:lnTo>
                    <a:pt x="3924428" y="3581399"/>
                  </a:lnTo>
                  <a:lnTo>
                    <a:pt x="3942429" y="3568699"/>
                  </a:lnTo>
                  <a:lnTo>
                    <a:pt x="3956861" y="3555999"/>
                  </a:lnTo>
                  <a:lnTo>
                    <a:pt x="3966452" y="3543299"/>
                  </a:lnTo>
                  <a:lnTo>
                    <a:pt x="3969931" y="3530599"/>
                  </a:lnTo>
                  <a:lnTo>
                    <a:pt x="3965615" y="3505199"/>
                  </a:lnTo>
                  <a:lnTo>
                    <a:pt x="3953854" y="3479799"/>
                  </a:lnTo>
                  <a:lnTo>
                    <a:pt x="3876429" y="3479799"/>
                  </a:lnTo>
                  <a:lnTo>
                    <a:pt x="3864669" y="3505199"/>
                  </a:lnTo>
                  <a:lnTo>
                    <a:pt x="3860352" y="3530599"/>
                  </a:lnTo>
                  <a:lnTo>
                    <a:pt x="3863831" y="3543299"/>
                  </a:lnTo>
                  <a:lnTo>
                    <a:pt x="3873422" y="3555999"/>
                  </a:lnTo>
                  <a:lnTo>
                    <a:pt x="3887854" y="3568699"/>
                  </a:lnTo>
                  <a:lnTo>
                    <a:pt x="3905855" y="3581399"/>
                  </a:lnTo>
                  <a:lnTo>
                    <a:pt x="3905855" y="3860799"/>
                  </a:lnTo>
                  <a:lnTo>
                    <a:pt x="3713534" y="4051299"/>
                  </a:lnTo>
                  <a:lnTo>
                    <a:pt x="2591845" y="4051299"/>
                  </a:lnTo>
                  <a:lnTo>
                    <a:pt x="2604368" y="4063999"/>
                  </a:lnTo>
                  <a:close/>
                </a:path>
                <a:path w="4114800" h="4102100">
                  <a:moveTo>
                    <a:pt x="2944828" y="3886199"/>
                  </a:moveTo>
                  <a:lnTo>
                    <a:pt x="2980281" y="3886199"/>
                  </a:lnTo>
                  <a:lnTo>
                    <a:pt x="2649778" y="3555999"/>
                  </a:lnTo>
                  <a:lnTo>
                    <a:pt x="1907610" y="3555999"/>
                  </a:lnTo>
                  <a:lnTo>
                    <a:pt x="1901084" y="3543299"/>
                  </a:lnTo>
                  <a:lnTo>
                    <a:pt x="1889048" y="3530599"/>
                  </a:lnTo>
                  <a:lnTo>
                    <a:pt x="1872781" y="3517899"/>
                  </a:lnTo>
                  <a:lnTo>
                    <a:pt x="1832269" y="3517899"/>
                  </a:lnTo>
                  <a:lnTo>
                    <a:pt x="1814850" y="3530599"/>
                  </a:lnTo>
                  <a:lnTo>
                    <a:pt x="1803090" y="3543299"/>
                  </a:lnTo>
                  <a:lnTo>
                    <a:pt x="1798773" y="3568699"/>
                  </a:lnTo>
                  <a:lnTo>
                    <a:pt x="1800931" y="3581399"/>
                  </a:lnTo>
                  <a:lnTo>
                    <a:pt x="2640863" y="3581399"/>
                  </a:lnTo>
                  <a:lnTo>
                    <a:pt x="2944828" y="3886199"/>
                  </a:lnTo>
                  <a:close/>
                </a:path>
                <a:path w="4114800" h="4102100">
                  <a:moveTo>
                    <a:pt x="1832269" y="3619499"/>
                  </a:moveTo>
                  <a:lnTo>
                    <a:pt x="1872780" y="3619499"/>
                  </a:lnTo>
                  <a:lnTo>
                    <a:pt x="1889037" y="3606799"/>
                  </a:lnTo>
                  <a:lnTo>
                    <a:pt x="1901045" y="3594099"/>
                  </a:lnTo>
                  <a:lnTo>
                    <a:pt x="1907517" y="3581399"/>
                  </a:lnTo>
                  <a:lnTo>
                    <a:pt x="1800931" y="3581399"/>
                  </a:lnTo>
                  <a:lnTo>
                    <a:pt x="1803090" y="3594099"/>
                  </a:lnTo>
                  <a:lnTo>
                    <a:pt x="1814850" y="3606799"/>
                  </a:lnTo>
                  <a:lnTo>
                    <a:pt x="1832269" y="3619499"/>
                  </a:lnTo>
                  <a:close/>
                </a:path>
                <a:path w="4114800" h="4102100">
                  <a:moveTo>
                    <a:pt x="2591845" y="4051299"/>
                  </a:moveTo>
                  <a:lnTo>
                    <a:pt x="2615233" y="4051299"/>
                  </a:lnTo>
                  <a:lnTo>
                    <a:pt x="2276186" y="3708399"/>
                  </a:lnTo>
                  <a:lnTo>
                    <a:pt x="1298980" y="3708399"/>
                  </a:lnTo>
                  <a:lnTo>
                    <a:pt x="1294070" y="3695699"/>
                  </a:lnTo>
                  <a:lnTo>
                    <a:pt x="1285956" y="3682999"/>
                  </a:lnTo>
                  <a:lnTo>
                    <a:pt x="1236807" y="3682999"/>
                  </a:lnTo>
                  <a:lnTo>
                    <a:pt x="1228827" y="3695699"/>
                  </a:lnTo>
                  <a:lnTo>
                    <a:pt x="1225896" y="3721099"/>
                  </a:lnTo>
                  <a:lnTo>
                    <a:pt x="2266250" y="3721099"/>
                  </a:lnTo>
                  <a:lnTo>
                    <a:pt x="2591845" y="4051299"/>
                  </a:lnTo>
                  <a:close/>
                </a:path>
                <a:path w="4114800" h="4102100">
                  <a:moveTo>
                    <a:pt x="1236807" y="3746499"/>
                  </a:moveTo>
                  <a:lnTo>
                    <a:pt x="1285886" y="3746499"/>
                  </a:lnTo>
                  <a:lnTo>
                    <a:pt x="1294017" y="3733799"/>
                  </a:lnTo>
                  <a:lnTo>
                    <a:pt x="1298980" y="3721099"/>
                  </a:lnTo>
                  <a:lnTo>
                    <a:pt x="1225896" y="3721099"/>
                  </a:lnTo>
                  <a:lnTo>
                    <a:pt x="1228827" y="3733799"/>
                  </a:lnTo>
                  <a:lnTo>
                    <a:pt x="1236807" y="3746499"/>
                  </a:lnTo>
                  <a:close/>
                </a:path>
                <a:path w="4114800" h="4102100">
                  <a:moveTo>
                    <a:pt x="2165218" y="3936999"/>
                  </a:moveTo>
                  <a:lnTo>
                    <a:pt x="2205730" y="3936999"/>
                  </a:lnTo>
                  <a:lnTo>
                    <a:pt x="2223149" y="3924299"/>
                  </a:lnTo>
                  <a:lnTo>
                    <a:pt x="2234910" y="3911599"/>
                  </a:lnTo>
                  <a:lnTo>
                    <a:pt x="2239227" y="3886199"/>
                  </a:lnTo>
                  <a:lnTo>
                    <a:pt x="2234910" y="3860799"/>
                  </a:lnTo>
                  <a:lnTo>
                    <a:pt x="2223149" y="3848099"/>
                  </a:lnTo>
                  <a:lnTo>
                    <a:pt x="2205730" y="3835399"/>
                  </a:lnTo>
                  <a:lnTo>
                    <a:pt x="2165179" y="3835399"/>
                  </a:lnTo>
                  <a:lnTo>
                    <a:pt x="2148916" y="3848099"/>
                  </a:lnTo>
                  <a:lnTo>
                    <a:pt x="2136902" y="3860799"/>
                  </a:lnTo>
                  <a:lnTo>
                    <a:pt x="2130390" y="3873499"/>
                  </a:lnTo>
                  <a:lnTo>
                    <a:pt x="2931" y="3873499"/>
                  </a:lnTo>
                  <a:lnTo>
                    <a:pt x="0" y="3886199"/>
                  </a:lnTo>
                  <a:lnTo>
                    <a:pt x="2931" y="3898899"/>
                  </a:lnTo>
                  <a:lnTo>
                    <a:pt x="2130390" y="3898899"/>
                  </a:lnTo>
                  <a:lnTo>
                    <a:pt x="2136915" y="3911599"/>
                  </a:lnTo>
                  <a:lnTo>
                    <a:pt x="2148951" y="3924299"/>
                  </a:lnTo>
                  <a:lnTo>
                    <a:pt x="2165218" y="3936999"/>
                  </a:lnTo>
                  <a:close/>
                </a:path>
                <a:path w="4114800" h="4102100">
                  <a:moveTo>
                    <a:pt x="2931" y="3873499"/>
                  </a:moveTo>
                  <a:lnTo>
                    <a:pt x="73083" y="3873499"/>
                  </a:lnTo>
                  <a:lnTo>
                    <a:pt x="68173" y="3860799"/>
                  </a:lnTo>
                  <a:lnTo>
                    <a:pt x="60059" y="3860799"/>
                  </a:lnTo>
                  <a:lnTo>
                    <a:pt x="49473" y="3848099"/>
                  </a:lnTo>
                  <a:lnTo>
                    <a:pt x="22722" y="3848099"/>
                  </a:lnTo>
                  <a:lnTo>
                    <a:pt x="10911" y="3860799"/>
                  </a:lnTo>
                  <a:lnTo>
                    <a:pt x="2931" y="3873499"/>
                  </a:lnTo>
                  <a:close/>
                </a:path>
                <a:path w="4114800" h="4102100">
                  <a:moveTo>
                    <a:pt x="22722" y="3924299"/>
                  </a:moveTo>
                  <a:lnTo>
                    <a:pt x="49421" y="3924299"/>
                  </a:lnTo>
                  <a:lnTo>
                    <a:pt x="59990" y="3911599"/>
                  </a:lnTo>
                  <a:lnTo>
                    <a:pt x="68121" y="3911599"/>
                  </a:lnTo>
                  <a:lnTo>
                    <a:pt x="73083" y="3898899"/>
                  </a:lnTo>
                  <a:lnTo>
                    <a:pt x="2931" y="3898899"/>
                  </a:lnTo>
                  <a:lnTo>
                    <a:pt x="10911" y="3911599"/>
                  </a:lnTo>
                  <a:lnTo>
                    <a:pt x="22722" y="3924299"/>
                  </a:lnTo>
                  <a:close/>
                </a:path>
                <a:path w="4114800" h="4102100">
                  <a:moveTo>
                    <a:pt x="4038716" y="4102099"/>
                  </a:moveTo>
                  <a:lnTo>
                    <a:pt x="4081303" y="4102099"/>
                  </a:lnTo>
                  <a:lnTo>
                    <a:pt x="4098722" y="4089399"/>
                  </a:lnTo>
                  <a:lnTo>
                    <a:pt x="4110482" y="4076699"/>
                  </a:lnTo>
                  <a:lnTo>
                    <a:pt x="4114799" y="4051299"/>
                  </a:lnTo>
                  <a:lnTo>
                    <a:pt x="4111321" y="4038599"/>
                  </a:lnTo>
                  <a:lnTo>
                    <a:pt x="4101740" y="4013199"/>
                  </a:lnTo>
                  <a:lnTo>
                    <a:pt x="4087336" y="4000499"/>
                  </a:lnTo>
                  <a:lnTo>
                    <a:pt x="4032722" y="4000499"/>
                  </a:lnTo>
                  <a:lnTo>
                    <a:pt x="4018290" y="4013199"/>
                  </a:lnTo>
                  <a:lnTo>
                    <a:pt x="4008699" y="4038599"/>
                  </a:lnTo>
                  <a:lnTo>
                    <a:pt x="4005219" y="4051299"/>
                  </a:lnTo>
                  <a:lnTo>
                    <a:pt x="4009536" y="4076699"/>
                  </a:lnTo>
                  <a:lnTo>
                    <a:pt x="4021296" y="4089399"/>
                  </a:lnTo>
                  <a:lnTo>
                    <a:pt x="4038716" y="4102099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879" y="7859182"/>
              <a:ext cx="1598593" cy="138852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2219065" y="13164"/>
            <a:ext cx="6069965" cy="4102100"/>
            <a:chOff x="12219065" y="13164"/>
            <a:chExt cx="6069965" cy="4102100"/>
          </a:xfrm>
        </p:grpSpPr>
        <p:sp>
          <p:nvSpPr>
            <p:cNvPr id="7" name="object 7"/>
            <p:cNvSpPr/>
            <p:nvPr/>
          </p:nvSpPr>
          <p:spPr>
            <a:xfrm>
              <a:off x="141736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4038599"/>
                  </a:moveTo>
                  <a:lnTo>
                    <a:pt x="3843305" y="4038599"/>
                  </a:lnTo>
                  <a:lnTo>
                    <a:pt x="3852133" y="4051299"/>
                  </a:lnTo>
                  <a:lnTo>
                    <a:pt x="3857966" y="4063999"/>
                  </a:lnTo>
                  <a:lnTo>
                    <a:pt x="3860073" y="4076699"/>
                  </a:lnTo>
                  <a:lnTo>
                    <a:pt x="3857142" y="4089399"/>
                  </a:lnTo>
                  <a:lnTo>
                    <a:pt x="3849162" y="4102099"/>
                  </a:lnTo>
                  <a:lnTo>
                    <a:pt x="3796694" y="4102099"/>
                  </a:lnTo>
                  <a:lnTo>
                    <a:pt x="3788713" y="4089399"/>
                  </a:lnTo>
                  <a:lnTo>
                    <a:pt x="3785782" y="4076699"/>
                  </a:lnTo>
                  <a:lnTo>
                    <a:pt x="3787889" y="4063999"/>
                  </a:lnTo>
                  <a:lnTo>
                    <a:pt x="3793722" y="4051299"/>
                  </a:lnTo>
                  <a:lnTo>
                    <a:pt x="3802550" y="4038599"/>
                  </a:lnTo>
                  <a:close/>
                </a:path>
                <a:path w="4114800" h="4102100">
                  <a:moveTo>
                    <a:pt x="3813641" y="1422399"/>
                  </a:moveTo>
                  <a:lnTo>
                    <a:pt x="3832214" y="1422399"/>
                  </a:lnTo>
                  <a:lnTo>
                    <a:pt x="3832214" y="4038599"/>
                  </a:lnTo>
                  <a:lnTo>
                    <a:pt x="3813641" y="4038599"/>
                  </a:lnTo>
                  <a:lnTo>
                    <a:pt x="3813641" y="1422399"/>
                  </a:lnTo>
                  <a:close/>
                </a:path>
                <a:path w="4114800" h="4102100">
                  <a:moveTo>
                    <a:pt x="3250938" y="3251199"/>
                  </a:moveTo>
                  <a:lnTo>
                    <a:pt x="3291694" y="3251199"/>
                  </a:lnTo>
                  <a:lnTo>
                    <a:pt x="3300522" y="3263899"/>
                  </a:lnTo>
                  <a:lnTo>
                    <a:pt x="3306355" y="3276599"/>
                  </a:lnTo>
                  <a:lnTo>
                    <a:pt x="3308462" y="3289299"/>
                  </a:lnTo>
                  <a:lnTo>
                    <a:pt x="3305531" y="3301999"/>
                  </a:lnTo>
                  <a:lnTo>
                    <a:pt x="3297550" y="3314699"/>
                  </a:lnTo>
                  <a:lnTo>
                    <a:pt x="3285739" y="3327399"/>
                  </a:lnTo>
                  <a:lnTo>
                    <a:pt x="3256893" y="3327399"/>
                  </a:lnTo>
                  <a:lnTo>
                    <a:pt x="3245082" y="3314699"/>
                  </a:lnTo>
                  <a:lnTo>
                    <a:pt x="3237101" y="3301999"/>
                  </a:lnTo>
                  <a:lnTo>
                    <a:pt x="3234170" y="3289299"/>
                  </a:lnTo>
                  <a:lnTo>
                    <a:pt x="3236277" y="3276599"/>
                  </a:lnTo>
                  <a:lnTo>
                    <a:pt x="3242110" y="3263899"/>
                  </a:lnTo>
                  <a:lnTo>
                    <a:pt x="3250938" y="3251199"/>
                  </a:lnTo>
                  <a:close/>
                </a:path>
                <a:path w="4114800" h="4102100">
                  <a:moveTo>
                    <a:pt x="3528422" y="2501899"/>
                  </a:moveTo>
                  <a:lnTo>
                    <a:pt x="3554272" y="2501899"/>
                  </a:lnTo>
                  <a:lnTo>
                    <a:pt x="3280602" y="2781299"/>
                  </a:lnTo>
                  <a:lnTo>
                    <a:pt x="3280602" y="3251199"/>
                  </a:lnTo>
                  <a:lnTo>
                    <a:pt x="3262030" y="3251199"/>
                  </a:lnTo>
                  <a:lnTo>
                    <a:pt x="3262030" y="2781299"/>
                  </a:lnTo>
                  <a:lnTo>
                    <a:pt x="3261751" y="2768599"/>
                  </a:lnTo>
                  <a:lnTo>
                    <a:pt x="3262494" y="2768599"/>
                  </a:lnTo>
                  <a:lnTo>
                    <a:pt x="3528422" y="2501899"/>
                  </a:lnTo>
                  <a:close/>
                </a:path>
                <a:path w="4114800" h="4102100">
                  <a:moveTo>
                    <a:pt x="3553692" y="2412999"/>
                  </a:moveTo>
                  <a:lnTo>
                    <a:pt x="3617907" y="2412999"/>
                  </a:lnTo>
                  <a:lnTo>
                    <a:pt x="3624570" y="2425699"/>
                  </a:lnTo>
                  <a:lnTo>
                    <a:pt x="3636585" y="2438399"/>
                  </a:lnTo>
                  <a:lnTo>
                    <a:pt x="3640589" y="2463799"/>
                  </a:lnTo>
                  <a:lnTo>
                    <a:pt x="3636585" y="2476499"/>
                  </a:lnTo>
                  <a:lnTo>
                    <a:pt x="3624570" y="2501899"/>
                  </a:lnTo>
                  <a:lnTo>
                    <a:pt x="3608389" y="2514599"/>
                  </a:lnTo>
                  <a:lnTo>
                    <a:pt x="3571603" y="2514599"/>
                  </a:lnTo>
                  <a:lnTo>
                    <a:pt x="3554272" y="2501899"/>
                  </a:lnTo>
                  <a:lnTo>
                    <a:pt x="3528422" y="2501899"/>
                  </a:lnTo>
                  <a:lnTo>
                    <a:pt x="3541086" y="2489199"/>
                  </a:lnTo>
                  <a:lnTo>
                    <a:pt x="3532886" y="2476499"/>
                  </a:lnTo>
                  <a:lnTo>
                    <a:pt x="3531138" y="2451099"/>
                  </a:lnTo>
                  <a:lnTo>
                    <a:pt x="3535849" y="2438399"/>
                  </a:lnTo>
                  <a:lnTo>
                    <a:pt x="3547029" y="2425699"/>
                  </a:lnTo>
                  <a:lnTo>
                    <a:pt x="3553692" y="2412999"/>
                  </a:lnTo>
                  <a:close/>
                </a:path>
                <a:path w="4114800" h="4102100">
                  <a:moveTo>
                    <a:pt x="4050723" y="101599"/>
                  </a:moveTo>
                  <a:lnTo>
                    <a:pt x="4069388" y="101599"/>
                  </a:lnTo>
                  <a:lnTo>
                    <a:pt x="4069388" y="888999"/>
                  </a:lnTo>
                  <a:lnTo>
                    <a:pt x="4068181" y="888999"/>
                  </a:lnTo>
                  <a:lnTo>
                    <a:pt x="4067067" y="901699"/>
                  </a:lnTo>
                  <a:lnTo>
                    <a:pt x="4065581" y="901699"/>
                  </a:lnTo>
                  <a:lnTo>
                    <a:pt x="3595132" y="1295399"/>
                  </a:lnTo>
                  <a:lnTo>
                    <a:pt x="3595132" y="2412999"/>
                  </a:lnTo>
                  <a:lnTo>
                    <a:pt x="3576467" y="2412999"/>
                  </a:lnTo>
                  <a:lnTo>
                    <a:pt x="3576374" y="1295399"/>
                  </a:lnTo>
                  <a:lnTo>
                    <a:pt x="3579717" y="1295399"/>
                  </a:lnTo>
                  <a:lnTo>
                    <a:pt x="4050723" y="888999"/>
                  </a:lnTo>
                  <a:lnTo>
                    <a:pt x="4050723" y="101599"/>
                  </a:lnTo>
                  <a:close/>
                </a:path>
                <a:path w="4114800" h="4102100">
                  <a:moveTo>
                    <a:pt x="3311114" y="2247899"/>
                  </a:moveTo>
                  <a:lnTo>
                    <a:pt x="3351870" y="2247899"/>
                  </a:lnTo>
                  <a:lnTo>
                    <a:pt x="3360698" y="2260599"/>
                  </a:lnTo>
                  <a:lnTo>
                    <a:pt x="3366531" y="2273299"/>
                  </a:lnTo>
                  <a:lnTo>
                    <a:pt x="3368638" y="2285999"/>
                  </a:lnTo>
                  <a:lnTo>
                    <a:pt x="3365707" y="2298699"/>
                  </a:lnTo>
                  <a:lnTo>
                    <a:pt x="3357726" y="2311399"/>
                  </a:lnTo>
                  <a:lnTo>
                    <a:pt x="3345915" y="2324099"/>
                  </a:lnTo>
                  <a:lnTo>
                    <a:pt x="3317069" y="2324099"/>
                  </a:lnTo>
                  <a:lnTo>
                    <a:pt x="3305258" y="2311399"/>
                  </a:lnTo>
                  <a:lnTo>
                    <a:pt x="3297277" y="2298699"/>
                  </a:lnTo>
                  <a:lnTo>
                    <a:pt x="3294346" y="2285999"/>
                  </a:lnTo>
                  <a:lnTo>
                    <a:pt x="3296453" y="2273299"/>
                  </a:lnTo>
                  <a:lnTo>
                    <a:pt x="3302286" y="2260599"/>
                  </a:lnTo>
                  <a:lnTo>
                    <a:pt x="3311114" y="2247899"/>
                  </a:lnTo>
                  <a:close/>
                </a:path>
                <a:path w="4114800" h="4102100">
                  <a:moveTo>
                    <a:pt x="3293046" y="1854199"/>
                  </a:moveTo>
                  <a:lnTo>
                    <a:pt x="3340128" y="1854199"/>
                  </a:lnTo>
                  <a:lnTo>
                    <a:pt x="3341057" y="1866899"/>
                  </a:lnTo>
                  <a:lnTo>
                    <a:pt x="3340778" y="1866899"/>
                  </a:lnTo>
                  <a:lnTo>
                    <a:pt x="3340778" y="2247899"/>
                  </a:lnTo>
                  <a:lnTo>
                    <a:pt x="3322206" y="2247899"/>
                  </a:lnTo>
                  <a:lnTo>
                    <a:pt x="3322206" y="1866899"/>
                  </a:lnTo>
                  <a:lnTo>
                    <a:pt x="3293046" y="1854199"/>
                  </a:lnTo>
                  <a:close/>
                </a:path>
                <a:path w="4114800" h="4102100">
                  <a:moveTo>
                    <a:pt x="3116094" y="2120899"/>
                  </a:moveTo>
                  <a:lnTo>
                    <a:pt x="3174506" y="2120899"/>
                  </a:lnTo>
                  <a:lnTo>
                    <a:pt x="3180339" y="2133599"/>
                  </a:lnTo>
                  <a:lnTo>
                    <a:pt x="3182445" y="2146299"/>
                  </a:lnTo>
                  <a:lnTo>
                    <a:pt x="3179514" y="2158999"/>
                  </a:lnTo>
                  <a:lnTo>
                    <a:pt x="3171534" y="2171699"/>
                  </a:lnTo>
                  <a:lnTo>
                    <a:pt x="3159723" y="2184399"/>
                  </a:lnTo>
                  <a:lnTo>
                    <a:pt x="3130877" y="2184399"/>
                  </a:lnTo>
                  <a:lnTo>
                    <a:pt x="3119066" y="2171699"/>
                  </a:lnTo>
                  <a:lnTo>
                    <a:pt x="3111085" y="2158999"/>
                  </a:lnTo>
                  <a:lnTo>
                    <a:pt x="3108154" y="2146299"/>
                  </a:lnTo>
                  <a:lnTo>
                    <a:pt x="3110261" y="2133599"/>
                  </a:lnTo>
                  <a:lnTo>
                    <a:pt x="3116094" y="2120899"/>
                  </a:lnTo>
                  <a:close/>
                </a:path>
                <a:path w="4114800" h="4102100">
                  <a:moveTo>
                    <a:pt x="2970158" y="190499"/>
                  </a:moveTo>
                  <a:lnTo>
                    <a:pt x="3585753" y="190499"/>
                  </a:lnTo>
                  <a:lnTo>
                    <a:pt x="3748079" y="355599"/>
                  </a:lnTo>
                  <a:lnTo>
                    <a:pt x="3750587" y="355599"/>
                  </a:lnTo>
                  <a:lnTo>
                    <a:pt x="3750308" y="368299"/>
                  </a:lnTo>
                  <a:lnTo>
                    <a:pt x="3750308" y="812799"/>
                  </a:lnTo>
                  <a:lnTo>
                    <a:pt x="3750122" y="825499"/>
                  </a:lnTo>
                  <a:lnTo>
                    <a:pt x="3746686" y="825499"/>
                  </a:lnTo>
                  <a:lnTo>
                    <a:pt x="3154586" y="1371599"/>
                  </a:lnTo>
                  <a:lnTo>
                    <a:pt x="3154586" y="2108199"/>
                  </a:lnTo>
                  <a:lnTo>
                    <a:pt x="3165678" y="2120899"/>
                  </a:lnTo>
                  <a:lnTo>
                    <a:pt x="3124922" y="2120899"/>
                  </a:lnTo>
                  <a:lnTo>
                    <a:pt x="3136013" y="2108199"/>
                  </a:lnTo>
                  <a:lnTo>
                    <a:pt x="3136013" y="1358899"/>
                  </a:lnTo>
                  <a:lnTo>
                    <a:pt x="3139078" y="1358899"/>
                  </a:lnTo>
                  <a:lnTo>
                    <a:pt x="3731735" y="812799"/>
                  </a:lnTo>
                  <a:lnTo>
                    <a:pt x="3731735" y="368299"/>
                  </a:lnTo>
                  <a:lnTo>
                    <a:pt x="3577024" y="215899"/>
                  </a:lnTo>
                  <a:lnTo>
                    <a:pt x="2944828" y="215899"/>
                  </a:lnTo>
                  <a:lnTo>
                    <a:pt x="2970158" y="190499"/>
                  </a:lnTo>
                  <a:close/>
                </a:path>
                <a:path w="4114800" h="4102100">
                  <a:moveTo>
                    <a:pt x="3236840" y="1765299"/>
                  </a:moveTo>
                  <a:lnTo>
                    <a:pt x="3278374" y="1765299"/>
                  </a:lnTo>
                  <a:lnTo>
                    <a:pt x="3293296" y="1777999"/>
                  </a:lnTo>
                  <a:lnTo>
                    <a:pt x="3302542" y="1803399"/>
                  </a:lnTo>
                  <a:lnTo>
                    <a:pt x="3305693" y="1816099"/>
                  </a:lnTo>
                  <a:lnTo>
                    <a:pt x="3302333" y="1841499"/>
                  </a:lnTo>
                  <a:lnTo>
                    <a:pt x="3336785" y="1854199"/>
                  </a:lnTo>
                  <a:lnTo>
                    <a:pt x="3293046" y="1854199"/>
                  </a:lnTo>
                  <a:lnTo>
                    <a:pt x="3278406" y="1866899"/>
                  </a:lnTo>
                  <a:lnTo>
                    <a:pt x="3223584" y="1866899"/>
                  </a:lnTo>
                  <a:lnTo>
                    <a:pt x="3207286" y="1854199"/>
                  </a:lnTo>
                  <a:lnTo>
                    <a:pt x="3198093" y="1828799"/>
                  </a:lnTo>
                  <a:lnTo>
                    <a:pt x="3196630" y="1803399"/>
                  </a:lnTo>
                  <a:lnTo>
                    <a:pt x="3203525" y="1790699"/>
                  </a:lnTo>
                  <a:lnTo>
                    <a:pt x="3217989" y="1777999"/>
                  </a:lnTo>
                  <a:lnTo>
                    <a:pt x="3236840" y="1765299"/>
                  </a:lnTo>
                  <a:close/>
                </a:path>
                <a:path w="4114800" h="4102100">
                  <a:moveTo>
                    <a:pt x="2891363" y="1612899"/>
                  </a:moveTo>
                  <a:lnTo>
                    <a:pt x="2949775" y="1612899"/>
                  </a:lnTo>
                  <a:lnTo>
                    <a:pt x="2955608" y="1625599"/>
                  </a:lnTo>
                  <a:lnTo>
                    <a:pt x="2957715" y="1638299"/>
                  </a:lnTo>
                  <a:lnTo>
                    <a:pt x="2954784" y="1650999"/>
                  </a:lnTo>
                  <a:lnTo>
                    <a:pt x="2946803" y="1663699"/>
                  </a:lnTo>
                  <a:lnTo>
                    <a:pt x="2934992" y="1676399"/>
                  </a:lnTo>
                  <a:lnTo>
                    <a:pt x="2906146" y="1676399"/>
                  </a:lnTo>
                  <a:lnTo>
                    <a:pt x="2894335" y="1663699"/>
                  </a:lnTo>
                  <a:lnTo>
                    <a:pt x="2886355" y="1650999"/>
                  </a:lnTo>
                  <a:lnTo>
                    <a:pt x="2883424" y="1638299"/>
                  </a:lnTo>
                  <a:lnTo>
                    <a:pt x="2885530" y="1625599"/>
                  </a:lnTo>
                  <a:lnTo>
                    <a:pt x="2891363" y="1612899"/>
                  </a:lnTo>
                  <a:close/>
                </a:path>
                <a:path w="4114800" h="4102100">
                  <a:moveTo>
                    <a:pt x="3533471" y="368299"/>
                  </a:moveTo>
                  <a:lnTo>
                    <a:pt x="3554764" y="380999"/>
                  </a:lnTo>
                  <a:lnTo>
                    <a:pt x="3572183" y="393699"/>
                  </a:lnTo>
                  <a:lnTo>
                    <a:pt x="3583944" y="406399"/>
                  </a:lnTo>
                  <a:lnTo>
                    <a:pt x="3588261" y="431799"/>
                  </a:lnTo>
                  <a:lnTo>
                    <a:pt x="3584782" y="444499"/>
                  </a:lnTo>
                  <a:lnTo>
                    <a:pt x="3575202" y="457199"/>
                  </a:lnTo>
                  <a:lnTo>
                    <a:pt x="3560798" y="469899"/>
                  </a:lnTo>
                  <a:lnTo>
                    <a:pt x="3542850" y="482599"/>
                  </a:lnTo>
                  <a:lnTo>
                    <a:pt x="3542850" y="761999"/>
                  </a:lnTo>
                  <a:lnTo>
                    <a:pt x="3539600" y="761999"/>
                  </a:lnTo>
                  <a:lnTo>
                    <a:pt x="2929855" y="1371599"/>
                  </a:lnTo>
                  <a:lnTo>
                    <a:pt x="2929855" y="1600199"/>
                  </a:lnTo>
                  <a:lnTo>
                    <a:pt x="2940947" y="1612899"/>
                  </a:lnTo>
                  <a:lnTo>
                    <a:pt x="2900191" y="1612899"/>
                  </a:lnTo>
                  <a:lnTo>
                    <a:pt x="2911283" y="1600199"/>
                  </a:lnTo>
                  <a:lnTo>
                    <a:pt x="2911283" y="1371599"/>
                  </a:lnTo>
                  <a:lnTo>
                    <a:pt x="2911004" y="1371599"/>
                  </a:lnTo>
                  <a:lnTo>
                    <a:pt x="2911747" y="1358899"/>
                  </a:lnTo>
                  <a:lnTo>
                    <a:pt x="3524184" y="749299"/>
                  </a:lnTo>
                  <a:lnTo>
                    <a:pt x="3524184" y="482599"/>
                  </a:lnTo>
                  <a:lnTo>
                    <a:pt x="3506183" y="469899"/>
                  </a:lnTo>
                  <a:lnTo>
                    <a:pt x="3491752" y="457199"/>
                  </a:lnTo>
                  <a:lnTo>
                    <a:pt x="3482161" y="444499"/>
                  </a:lnTo>
                  <a:lnTo>
                    <a:pt x="3478681" y="431799"/>
                  </a:lnTo>
                  <a:lnTo>
                    <a:pt x="3482998" y="406399"/>
                  </a:lnTo>
                  <a:lnTo>
                    <a:pt x="3494758" y="393699"/>
                  </a:lnTo>
                  <a:lnTo>
                    <a:pt x="3512177" y="380999"/>
                  </a:lnTo>
                  <a:lnTo>
                    <a:pt x="3533471" y="368299"/>
                  </a:lnTo>
                  <a:close/>
                </a:path>
                <a:path w="4114800" h="4102100">
                  <a:moveTo>
                    <a:pt x="3801634" y="1320799"/>
                  </a:moveTo>
                  <a:lnTo>
                    <a:pt x="3844221" y="1320799"/>
                  </a:lnTo>
                  <a:lnTo>
                    <a:pt x="3861640" y="1333499"/>
                  </a:lnTo>
                  <a:lnTo>
                    <a:pt x="3873401" y="1346199"/>
                  </a:lnTo>
                  <a:lnTo>
                    <a:pt x="3877717" y="1371599"/>
                  </a:lnTo>
                  <a:lnTo>
                    <a:pt x="3874225" y="1396999"/>
                  </a:lnTo>
                  <a:lnTo>
                    <a:pt x="3864612" y="1409699"/>
                  </a:lnTo>
                  <a:lnTo>
                    <a:pt x="3850176" y="1422399"/>
                  </a:lnTo>
                  <a:lnTo>
                    <a:pt x="3795640" y="1422399"/>
                  </a:lnTo>
                  <a:lnTo>
                    <a:pt x="3781209" y="1409699"/>
                  </a:lnTo>
                  <a:lnTo>
                    <a:pt x="3771617" y="1396999"/>
                  </a:lnTo>
                  <a:lnTo>
                    <a:pt x="3768138" y="1371599"/>
                  </a:lnTo>
                  <a:lnTo>
                    <a:pt x="3772455" y="1346199"/>
                  </a:lnTo>
                  <a:lnTo>
                    <a:pt x="3784215" y="1333499"/>
                  </a:lnTo>
                  <a:lnTo>
                    <a:pt x="3801634" y="1320799"/>
                  </a:lnTo>
                  <a:close/>
                </a:path>
                <a:path w="4114800" h="4102100">
                  <a:moveTo>
                    <a:pt x="3012447" y="380999"/>
                  </a:moveTo>
                  <a:lnTo>
                    <a:pt x="3035999" y="380999"/>
                  </a:lnTo>
                  <a:lnTo>
                    <a:pt x="2705311" y="711199"/>
                  </a:lnTo>
                  <a:lnTo>
                    <a:pt x="2246191" y="711199"/>
                  </a:lnTo>
                  <a:lnTo>
                    <a:pt x="2146084" y="888999"/>
                  </a:lnTo>
                  <a:lnTo>
                    <a:pt x="1414409" y="888999"/>
                  </a:lnTo>
                  <a:lnTo>
                    <a:pt x="1411174" y="901699"/>
                  </a:lnTo>
                  <a:lnTo>
                    <a:pt x="1405587" y="914399"/>
                  </a:lnTo>
                  <a:lnTo>
                    <a:pt x="1397772" y="927099"/>
                  </a:lnTo>
                  <a:lnTo>
                    <a:pt x="1387850" y="927099"/>
                  </a:lnTo>
                  <a:lnTo>
                    <a:pt x="1367184" y="939799"/>
                  </a:lnTo>
                  <a:lnTo>
                    <a:pt x="1346282" y="939799"/>
                  </a:lnTo>
                  <a:lnTo>
                    <a:pt x="1327453" y="927099"/>
                  </a:lnTo>
                  <a:lnTo>
                    <a:pt x="1313002" y="914399"/>
                  </a:lnTo>
                  <a:lnTo>
                    <a:pt x="1306394" y="888999"/>
                  </a:lnTo>
                  <a:lnTo>
                    <a:pt x="1306595" y="876299"/>
                  </a:lnTo>
                  <a:lnTo>
                    <a:pt x="2132712" y="876299"/>
                  </a:lnTo>
                  <a:lnTo>
                    <a:pt x="2232819" y="698499"/>
                  </a:lnTo>
                  <a:lnTo>
                    <a:pt x="2695281" y="698499"/>
                  </a:lnTo>
                  <a:lnTo>
                    <a:pt x="3012447" y="380999"/>
                  </a:lnTo>
                  <a:close/>
                </a:path>
                <a:path w="4114800" h="4102100">
                  <a:moveTo>
                    <a:pt x="632264" y="571499"/>
                  </a:moveTo>
                  <a:lnTo>
                    <a:pt x="681342" y="571499"/>
                  </a:lnTo>
                  <a:lnTo>
                    <a:pt x="689474" y="584199"/>
                  </a:lnTo>
                  <a:lnTo>
                    <a:pt x="694436" y="596899"/>
                  </a:lnTo>
                  <a:lnTo>
                    <a:pt x="1207416" y="596899"/>
                  </a:lnTo>
                  <a:lnTo>
                    <a:pt x="1341512" y="825499"/>
                  </a:lnTo>
                  <a:lnTo>
                    <a:pt x="1378785" y="825499"/>
                  </a:lnTo>
                  <a:lnTo>
                    <a:pt x="1395197" y="838199"/>
                  </a:lnTo>
                  <a:lnTo>
                    <a:pt x="1407909" y="850899"/>
                  </a:lnTo>
                  <a:lnTo>
                    <a:pt x="1411252" y="863599"/>
                  </a:lnTo>
                  <a:lnTo>
                    <a:pt x="1413481" y="863599"/>
                  </a:lnTo>
                  <a:lnTo>
                    <a:pt x="1414503" y="876299"/>
                  </a:lnTo>
                  <a:lnTo>
                    <a:pt x="1306595" y="876299"/>
                  </a:lnTo>
                  <a:lnTo>
                    <a:pt x="1313133" y="850899"/>
                  </a:lnTo>
                  <a:lnTo>
                    <a:pt x="1325539" y="838199"/>
                  </a:lnTo>
                  <a:lnTo>
                    <a:pt x="1194044" y="609599"/>
                  </a:lnTo>
                  <a:lnTo>
                    <a:pt x="621352" y="609599"/>
                  </a:lnTo>
                  <a:lnTo>
                    <a:pt x="624283" y="584199"/>
                  </a:lnTo>
                  <a:lnTo>
                    <a:pt x="632264" y="571499"/>
                  </a:lnTo>
                  <a:close/>
                </a:path>
                <a:path w="4114800" h="4102100">
                  <a:moveTo>
                    <a:pt x="3305783" y="660399"/>
                  </a:moveTo>
                  <a:lnTo>
                    <a:pt x="3360358" y="660399"/>
                  </a:lnTo>
                  <a:lnTo>
                    <a:pt x="3374790" y="673099"/>
                  </a:lnTo>
                  <a:lnTo>
                    <a:pt x="3384381" y="698499"/>
                  </a:lnTo>
                  <a:lnTo>
                    <a:pt x="3387860" y="711199"/>
                  </a:lnTo>
                  <a:lnTo>
                    <a:pt x="3383544" y="736599"/>
                  </a:lnTo>
                  <a:lnTo>
                    <a:pt x="3371783" y="749299"/>
                  </a:lnTo>
                  <a:lnTo>
                    <a:pt x="3354364" y="761999"/>
                  </a:lnTo>
                  <a:lnTo>
                    <a:pt x="3311777" y="761999"/>
                  </a:lnTo>
                  <a:lnTo>
                    <a:pt x="3294358" y="749299"/>
                  </a:lnTo>
                  <a:lnTo>
                    <a:pt x="3282598" y="736599"/>
                  </a:lnTo>
                  <a:lnTo>
                    <a:pt x="3278281" y="711199"/>
                  </a:lnTo>
                  <a:lnTo>
                    <a:pt x="3281760" y="698499"/>
                  </a:lnTo>
                  <a:lnTo>
                    <a:pt x="3291351" y="673099"/>
                  </a:lnTo>
                  <a:lnTo>
                    <a:pt x="3305783" y="660399"/>
                  </a:lnTo>
                  <a:close/>
                </a:path>
                <a:path w="4114800" h="4102100">
                  <a:moveTo>
                    <a:pt x="3025134" y="368299"/>
                  </a:moveTo>
                  <a:lnTo>
                    <a:pt x="3342357" y="368299"/>
                  </a:lnTo>
                  <a:lnTo>
                    <a:pt x="3342357" y="660399"/>
                  </a:lnTo>
                  <a:lnTo>
                    <a:pt x="3323784" y="660399"/>
                  </a:lnTo>
                  <a:lnTo>
                    <a:pt x="3323784" y="380999"/>
                  </a:lnTo>
                  <a:lnTo>
                    <a:pt x="3012447" y="380999"/>
                  </a:lnTo>
                  <a:lnTo>
                    <a:pt x="3025134" y="368299"/>
                  </a:lnTo>
                  <a:close/>
                </a:path>
                <a:path w="4114800" h="4102100">
                  <a:moveTo>
                    <a:pt x="3893848" y="622299"/>
                  </a:moveTo>
                  <a:lnTo>
                    <a:pt x="3936435" y="622299"/>
                  </a:lnTo>
                  <a:lnTo>
                    <a:pt x="3915142" y="634999"/>
                  </a:lnTo>
                  <a:lnTo>
                    <a:pt x="3893848" y="622299"/>
                  </a:lnTo>
                  <a:close/>
                </a:path>
                <a:path w="4114800" h="4102100">
                  <a:moveTo>
                    <a:pt x="621352" y="609599"/>
                  </a:moveTo>
                  <a:lnTo>
                    <a:pt x="694436" y="609599"/>
                  </a:lnTo>
                  <a:lnTo>
                    <a:pt x="689526" y="622299"/>
                  </a:lnTo>
                  <a:lnTo>
                    <a:pt x="681412" y="634999"/>
                  </a:lnTo>
                  <a:lnTo>
                    <a:pt x="632264" y="634999"/>
                  </a:lnTo>
                  <a:lnTo>
                    <a:pt x="624283" y="622299"/>
                  </a:lnTo>
                  <a:lnTo>
                    <a:pt x="621352" y="609599"/>
                  </a:lnTo>
                  <a:close/>
                </a:path>
                <a:path w="4114800" h="4102100">
                  <a:moveTo>
                    <a:pt x="2604368" y="38099"/>
                  </a:moveTo>
                  <a:lnTo>
                    <a:pt x="3721706" y="38099"/>
                  </a:lnTo>
                  <a:lnTo>
                    <a:pt x="3921271" y="241299"/>
                  </a:lnTo>
                  <a:lnTo>
                    <a:pt x="3924428" y="241299"/>
                  </a:lnTo>
                  <a:lnTo>
                    <a:pt x="3924428" y="520699"/>
                  </a:lnTo>
                  <a:lnTo>
                    <a:pt x="3942429" y="533399"/>
                  </a:lnTo>
                  <a:lnTo>
                    <a:pt x="3956861" y="546099"/>
                  </a:lnTo>
                  <a:lnTo>
                    <a:pt x="3966452" y="558799"/>
                  </a:lnTo>
                  <a:lnTo>
                    <a:pt x="3969931" y="571499"/>
                  </a:lnTo>
                  <a:lnTo>
                    <a:pt x="3965615" y="596899"/>
                  </a:lnTo>
                  <a:lnTo>
                    <a:pt x="3953854" y="622299"/>
                  </a:lnTo>
                  <a:lnTo>
                    <a:pt x="3876429" y="622299"/>
                  </a:lnTo>
                  <a:lnTo>
                    <a:pt x="3864669" y="596899"/>
                  </a:lnTo>
                  <a:lnTo>
                    <a:pt x="3860352" y="571499"/>
                  </a:lnTo>
                  <a:lnTo>
                    <a:pt x="3863831" y="558799"/>
                  </a:lnTo>
                  <a:lnTo>
                    <a:pt x="3873422" y="546099"/>
                  </a:lnTo>
                  <a:lnTo>
                    <a:pt x="3887854" y="533399"/>
                  </a:lnTo>
                  <a:lnTo>
                    <a:pt x="3905855" y="520699"/>
                  </a:lnTo>
                  <a:lnTo>
                    <a:pt x="3905855" y="241299"/>
                  </a:lnTo>
                  <a:lnTo>
                    <a:pt x="3713534" y="50799"/>
                  </a:lnTo>
                  <a:lnTo>
                    <a:pt x="2591845" y="50799"/>
                  </a:lnTo>
                  <a:lnTo>
                    <a:pt x="2604368" y="38099"/>
                  </a:lnTo>
                  <a:close/>
                </a:path>
                <a:path w="4114800" h="4102100">
                  <a:moveTo>
                    <a:pt x="2944828" y="215899"/>
                  </a:moveTo>
                  <a:lnTo>
                    <a:pt x="2980281" y="215899"/>
                  </a:lnTo>
                  <a:lnTo>
                    <a:pt x="2649778" y="546099"/>
                  </a:lnTo>
                  <a:lnTo>
                    <a:pt x="1907610" y="546099"/>
                  </a:lnTo>
                  <a:lnTo>
                    <a:pt x="1901084" y="558799"/>
                  </a:lnTo>
                  <a:lnTo>
                    <a:pt x="1889048" y="571499"/>
                  </a:lnTo>
                  <a:lnTo>
                    <a:pt x="1872781" y="584199"/>
                  </a:lnTo>
                  <a:lnTo>
                    <a:pt x="1832269" y="584199"/>
                  </a:lnTo>
                  <a:lnTo>
                    <a:pt x="1814850" y="571499"/>
                  </a:lnTo>
                  <a:lnTo>
                    <a:pt x="1803090" y="558799"/>
                  </a:lnTo>
                  <a:lnTo>
                    <a:pt x="1798773" y="533399"/>
                  </a:lnTo>
                  <a:lnTo>
                    <a:pt x="1800931" y="520699"/>
                  </a:lnTo>
                  <a:lnTo>
                    <a:pt x="2640863" y="520699"/>
                  </a:lnTo>
                  <a:lnTo>
                    <a:pt x="2944828" y="215899"/>
                  </a:lnTo>
                  <a:close/>
                </a:path>
                <a:path w="4114800" h="4102100">
                  <a:moveTo>
                    <a:pt x="1832269" y="482599"/>
                  </a:moveTo>
                  <a:lnTo>
                    <a:pt x="1872780" y="482599"/>
                  </a:lnTo>
                  <a:lnTo>
                    <a:pt x="1889037" y="495299"/>
                  </a:lnTo>
                  <a:lnTo>
                    <a:pt x="1901045" y="507999"/>
                  </a:lnTo>
                  <a:lnTo>
                    <a:pt x="1907517" y="520699"/>
                  </a:lnTo>
                  <a:lnTo>
                    <a:pt x="1800931" y="520699"/>
                  </a:lnTo>
                  <a:lnTo>
                    <a:pt x="1803090" y="507999"/>
                  </a:lnTo>
                  <a:lnTo>
                    <a:pt x="1814850" y="495299"/>
                  </a:lnTo>
                  <a:lnTo>
                    <a:pt x="1832269" y="482599"/>
                  </a:lnTo>
                  <a:close/>
                </a:path>
                <a:path w="4114800" h="4102100">
                  <a:moveTo>
                    <a:pt x="2591845" y="50799"/>
                  </a:moveTo>
                  <a:lnTo>
                    <a:pt x="2615233" y="50799"/>
                  </a:lnTo>
                  <a:lnTo>
                    <a:pt x="2276186" y="393699"/>
                  </a:lnTo>
                  <a:lnTo>
                    <a:pt x="1298980" y="393699"/>
                  </a:lnTo>
                  <a:lnTo>
                    <a:pt x="1294070" y="406399"/>
                  </a:lnTo>
                  <a:lnTo>
                    <a:pt x="1285956" y="419099"/>
                  </a:lnTo>
                  <a:lnTo>
                    <a:pt x="1236807" y="419099"/>
                  </a:lnTo>
                  <a:lnTo>
                    <a:pt x="1228827" y="406399"/>
                  </a:lnTo>
                  <a:lnTo>
                    <a:pt x="1225896" y="380999"/>
                  </a:lnTo>
                  <a:lnTo>
                    <a:pt x="2266250" y="380999"/>
                  </a:lnTo>
                  <a:lnTo>
                    <a:pt x="2591845" y="50799"/>
                  </a:lnTo>
                  <a:close/>
                </a:path>
                <a:path w="4114800" h="4102100">
                  <a:moveTo>
                    <a:pt x="1236807" y="355599"/>
                  </a:moveTo>
                  <a:lnTo>
                    <a:pt x="1285886" y="355599"/>
                  </a:lnTo>
                  <a:lnTo>
                    <a:pt x="1294017" y="368299"/>
                  </a:lnTo>
                  <a:lnTo>
                    <a:pt x="1298980" y="380999"/>
                  </a:lnTo>
                  <a:lnTo>
                    <a:pt x="1225896" y="380999"/>
                  </a:lnTo>
                  <a:lnTo>
                    <a:pt x="1228827" y="368299"/>
                  </a:lnTo>
                  <a:lnTo>
                    <a:pt x="1236807" y="355599"/>
                  </a:lnTo>
                  <a:close/>
                </a:path>
                <a:path w="4114800" h="4102100">
                  <a:moveTo>
                    <a:pt x="2165218" y="165099"/>
                  </a:moveTo>
                  <a:lnTo>
                    <a:pt x="2205730" y="165099"/>
                  </a:lnTo>
                  <a:lnTo>
                    <a:pt x="2223149" y="177799"/>
                  </a:lnTo>
                  <a:lnTo>
                    <a:pt x="2234910" y="190499"/>
                  </a:lnTo>
                  <a:lnTo>
                    <a:pt x="2239227" y="215899"/>
                  </a:lnTo>
                  <a:lnTo>
                    <a:pt x="2234910" y="241299"/>
                  </a:lnTo>
                  <a:lnTo>
                    <a:pt x="2223149" y="253999"/>
                  </a:lnTo>
                  <a:lnTo>
                    <a:pt x="2205730" y="266699"/>
                  </a:lnTo>
                  <a:lnTo>
                    <a:pt x="2165179" y="266699"/>
                  </a:lnTo>
                  <a:lnTo>
                    <a:pt x="2148916" y="253999"/>
                  </a:lnTo>
                  <a:lnTo>
                    <a:pt x="2136902" y="241299"/>
                  </a:lnTo>
                  <a:lnTo>
                    <a:pt x="2130390" y="228599"/>
                  </a:lnTo>
                  <a:lnTo>
                    <a:pt x="2931" y="228599"/>
                  </a:lnTo>
                  <a:lnTo>
                    <a:pt x="0" y="215899"/>
                  </a:lnTo>
                  <a:lnTo>
                    <a:pt x="2931" y="203199"/>
                  </a:lnTo>
                  <a:lnTo>
                    <a:pt x="2130390" y="203199"/>
                  </a:lnTo>
                  <a:lnTo>
                    <a:pt x="2136915" y="190499"/>
                  </a:lnTo>
                  <a:lnTo>
                    <a:pt x="2148951" y="177799"/>
                  </a:lnTo>
                  <a:lnTo>
                    <a:pt x="2165218" y="165099"/>
                  </a:lnTo>
                  <a:close/>
                </a:path>
                <a:path w="4114800" h="4102100">
                  <a:moveTo>
                    <a:pt x="2931" y="228599"/>
                  </a:moveTo>
                  <a:lnTo>
                    <a:pt x="73083" y="228599"/>
                  </a:lnTo>
                  <a:lnTo>
                    <a:pt x="68173" y="241299"/>
                  </a:lnTo>
                  <a:lnTo>
                    <a:pt x="60059" y="241299"/>
                  </a:lnTo>
                  <a:lnTo>
                    <a:pt x="49473" y="253999"/>
                  </a:lnTo>
                  <a:lnTo>
                    <a:pt x="22722" y="253999"/>
                  </a:lnTo>
                  <a:lnTo>
                    <a:pt x="10911" y="241299"/>
                  </a:lnTo>
                  <a:lnTo>
                    <a:pt x="2931" y="228599"/>
                  </a:lnTo>
                  <a:close/>
                </a:path>
                <a:path w="4114800" h="4102100">
                  <a:moveTo>
                    <a:pt x="22722" y="177799"/>
                  </a:moveTo>
                  <a:lnTo>
                    <a:pt x="49421" y="177799"/>
                  </a:lnTo>
                  <a:lnTo>
                    <a:pt x="59990" y="190499"/>
                  </a:lnTo>
                  <a:lnTo>
                    <a:pt x="68121" y="190499"/>
                  </a:lnTo>
                  <a:lnTo>
                    <a:pt x="73083" y="203199"/>
                  </a:lnTo>
                  <a:lnTo>
                    <a:pt x="2931" y="203199"/>
                  </a:lnTo>
                  <a:lnTo>
                    <a:pt x="10911" y="190499"/>
                  </a:lnTo>
                  <a:lnTo>
                    <a:pt x="22722" y="177799"/>
                  </a:lnTo>
                  <a:close/>
                </a:path>
                <a:path w="4114800" h="4102100">
                  <a:moveTo>
                    <a:pt x="4038716" y="0"/>
                  </a:moveTo>
                  <a:lnTo>
                    <a:pt x="4081303" y="0"/>
                  </a:lnTo>
                  <a:lnTo>
                    <a:pt x="4098722" y="12699"/>
                  </a:lnTo>
                  <a:lnTo>
                    <a:pt x="4110482" y="25399"/>
                  </a:lnTo>
                  <a:lnTo>
                    <a:pt x="4114799" y="50799"/>
                  </a:lnTo>
                  <a:lnTo>
                    <a:pt x="4111321" y="63499"/>
                  </a:lnTo>
                  <a:lnTo>
                    <a:pt x="4101740" y="88899"/>
                  </a:lnTo>
                  <a:lnTo>
                    <a:pt x="4087336" y="101599"/>
                  </a:lnTo>
                  <a:lnTo>
                    <a:pt x="4032722" y="101599"/>
                  </a:lnTo>
                  <a:lnTo>
                    <a:pt x="4018290" y="88899"/>
                  </a:lnTo>
                  <a:lnTo>
                    <a:pt x="4008699" y="63499"/>
                  </a:lnTo>
                  <a:lnTo>
                    <a:pt x="4005219" y="50799"/>
                  </a:lnTo>
                  <a:lnTo>
                    <a:pt x="4009536" y="25399"/>
                  </a:lnTo>
                  <a:lnTo>
                    <a:pt x="4021296" y="12699"/>
                  </a:lnTo>
                  <a:lnTo>
                    <a:pt x="4038716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19064" y="1052435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5" h="598805">
                  <a:moveTo>
                    <a:pt x="1328597" y="154698"/>
                  </a:moveTo>
                  <a:lnTo>
                    <a:pt x="566191" y="154698"/>
                  </a:lnTo>
                  <a:lnTo>
                    <a:pt x="566191" y="299364"/>
                  </a:lnTo>
                  <a:lnTo>
                    <a:pt x="561886" y="347332"/>
                  </a:lnTo>
                  <a:lnTo>
                    <a:pt x="549465" y="392506"/>
                  </a:lnTo>
                  <a:lnTo>
                    <a:pt x="529678" y="434124"/>
                  </a:lnTo>
                  <a:lnTo>
                    <a:pt x="503313" y="471424"/>
                  </a:lnTo>
                  <a:lnTo>
                    <a:pt x="471119" y="503656"/>
                  </a:lnTo>
                  <a:lnTo>
                    <a:pt x="433832" y="530034"/>
                  </a:lnTo>
                  <a:lnTo>
                    <a:pt x="392252" y="549833"/>
                  </a:lnTo>
                  <a:lnTo>
                    <a:pt x="347103" y="562254"/>
                  </a:lnTo>
                  <a:lnTo>
                    <a:pt x="299173" y="566572"/>
                  </a:lnTo>
                  <a:lnTo>
                    <a:pt x="251231" y="562254"/>
                  </a:lnTo>
                  <a:lnTo>
                    <a:pt x="206095" y="549833"/>
                  </a:lnTo>
                  <a:lnTo>
                    <a:pt x="164503" y="530034"/>
                  </a:lnTo>
                  <a:lnTo>
                    <a:pt x="127228" y="503656"/>
                  </a:lnTo>
                  <a:lnTo>
                    <a:pt x="95021" y="471424"/>
                  </a:lnTo>
                  <a:lnTo>
                    <a:pt x="68656" y="434124"/>
                  </a:lnTo>
                  <a:lnTo>
                    <a:pt x="48882" y="392506"/>
                  </a:lnTo>
                  <a:lnTo>
                    <a:pt x="36449" y="347332"/>
                  </a:lnTo>
                  <a:lnTo>
                    <a:pt x="32143" y="299364"/>
                  </a:lnTo>
                  <a:lnTo>
                    <a:pt x="36449" y="251396"/>
                  </a:lnTo>
                  <a:lnTo>
                    <a:pt x="48882" y="206222"/>
                  </a:lnTo>
                  <a:lnTo>
                    <a:pt x="68656" y="164604"/>
                  </a:lnTo>
                  <a:lnTo>
                    <a:pt x="95021" y="127304"/>
                  </a:lnTo>
                  <a:lnTo>
                    <a:pt x="127228" y="95084"/>
                  </a:lnTo>
                  <a:lnTo>
                    <a:pt x="164503" y="68694"/>
                  </a:lnTo>
                  <a:lnTo>
                    <a:pt x="206095" y="48907"/>
                  </a:lnTo>
                  <a:lnTo>
                    <a:pt x="251231" y="36474"/>
                  </a:lnTo>
                  <a:lnTo>
                    <a:pt x="299173" y="32169"/>
                  </a:lnTo>
                  <a:lnTo>
                    <a:pt x="347103" y="36474"/>
                  </a:lnTo>
                  <a:lnTo>
                    <a:pt x="392252" y="48907"/>
                  </a:lnTo>
                  <a:lnTo>
                    <a:pt x="433832" y="68694"/>
                  </a:lnTo>
                  <a:lnTo>
                    <a:pt x="471119" y="95084"/>
                  </a:lnTo>
                  <a:lnTo>
                    <a:pt x="503313" y="127304"/>
                  </a:lnTo>
                  <a:lnTo>
                    <a:pt x="529678" y="164604"/>
                  </a:lnTo>
                  <a:lnTo>
                    <a:pt x="549465" y="206222"/>
                  </a:lnTo>
                  <a:lnTo>
                    <a:pt x="561886" y="251396"/>
                  </a:lnTo>
                  <a:lnTo>
                    <a:pt x="566191" y="299364"/>
                  </a:lnTo>
                  <a:lnTo>
                    <a:pt x="566191" y="154698"/>
                  </a:lnTo>
                  <a:lnTo>
                    <a:pt x="561086" y="154698"/>
                  </a:lnTo>
                  <a:lnTo>
                    <a:pt x="561086" y="155778"/>
                  </a:lnTo>
                  <a:lnTo>
                    <a:pt x="540537" y="122682"/>
                  </a:lnTo>
                  <a:lnTo>
                    <a:pt x="510616" y="87782"/>
                  </a:lnTo>
                  <a:lnTo>
                    <a:pt x="475742" y="57835"/>
                  </a:lnTo>
                  <a:lnTo>
                    <a:pt x="436537" y="33464"/>
                  </a:lnTo>
                  <a:lnTo>
                    <a:pt x="433476" y="32169"/>
                  </a:lnTo>
                  <a:lnTo>
                    <a:pt x="393623" y="15278"/>
                  </a:lnTo>
                  <a:lnTo>
                    <a:pt x="347624" y="3924"/>
                  </a:lnTo>
                  <a:lnTo>
                    <a:pt x="299173" y="0"/>
                  </a:lnTo>
                  <a:lnTo>
                    <a:pt x="250710" y="3924"/>
                  </a:lnTo>
                  <a:lnTo>
                    <a:pt x="204711" y="15278"/>
                  </a:lnTo>
                  <a:lnTo>
                    <a:pt x="161798" y="33464"/>
                  </a:lnTo>
                  <a:lnTo>
                    <a:pt x="122605" y="57835"/>
                  </a:lnTo>
                  <a:lnTo>
                    <a:pt x="87718" y="87782"/>
                  </a:lnTo>
                  <a:lnTo>
                    <a:pt x="57797" y="122682"/>
                  </a:lnTo>
                  <a:lnTo>
                    <a:pt x="33439" y="161912"/>
                  </a:lnTo>
                  <a:lnTo>
                    <a:pt x="15278" y="204851"/>
                  </a:lnTo>
                  <a:lnTo>
                    <a:pt x="3924" y="250875"/>
                  </a:lnTo>
                  <a:lnTo>
                    <a:pt x="0" y="299364"/>
                  </a:lnTo>
                  <a:lnTo>
                    <a:pt x="3924" y="347865"/>
                  </a:lnTo>
                  <a:lnTo>
                    <a:pt x="15278" y="393890"/>
                  </a:lnTo>
                  <a:lnTo>
                    <a:pt x="33439" y="436829"/>
                  </a:lnTo>
                  <a:lnTo>
                    <a:pt x="57797" y="476059"/>
                  </a:lnTo>
                  <a:lnTo>
                    <a:pt x="87718" y="510959"/>
                  </a:lnTo>
                  <a:lnTo>
                    <a:pt x="122605" y="540905"/>
                  </a:lnTo>
                  <a:lnTo>
                    <a:pt x="161798" y="565277"/>
                  </a:lnTo>
                  <a:lnTo>
                    <a:pt x="204711" y="583450"/>
                  </a:lnTo>
                  <a:lnTo>
                    <a:pt x="250710" y="594817"/>
                  </a:lnTo>
                  <a:lnTo>
                    <a:pt x="299173" y="598741"/>
                  </a:lnTo>
                  <a:lnTo>
                    <a:pt x="347624" y="594817"/>
                  </a:lnTo>
                  <a:lnTo>
                    <a:pt x="393623" y="583450"/>
                  </a:lnTo>
                  <a:lnTo>
                    <a:pt x="433476" y="566572"/>
                  </a:lnTo>
                  <a:lnTo>
                    <a:pt x="436537" y="565277"/>
                  </a:lnTo>
                  <a:lnTo>
                    <a:pt x="475742" y="540905"/>
                  </a:lnTo>
                  <a:lnTo>
                    <a:pt x="510616" y="510959"/>
                  </a:lnTo>
                  <a:lnTo>
                    <a:pt x="540537" y="476059"/>
                  </a:lnTo>
                  <a:lnTo>
                    <a:pt x="564896" y="436829"/>
                  </a:lnTo>
                  <a:lnTo>
                    <a:pt x="583057" y="393890"/>
                  </a:lnTo>
                  <a:lnTo>
                    <a:pt x="594423" y="347865"/>
                  </a:lnTo>
                  <a:lnTo>
                    <a:pt x="594461" y="347332"/>
                  </a:lnTo>
                  <a:lnTo>
                    <a:pt x="598347" y="299364"/>
                  </a:lnTo>
                  <a:lnTo>
                    <a:pt x="594423" y="250875"/>
                  </a:lnTo>
                  <a:lnTo>
                    <a:pt x="583057" y="204851"/>
                  </a:lnTo>
                  <a:lnTo>
                    <a:pt x="570001" y="174002"/>
                  </a:lnTo>
                  <a:lnTo>
                    <a:pt x="1328597" y="174002"/>
                  </a:lnTo>
                  <a:lnTo>
                    <a:pt x="1328597" y="1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5804" y="1176857"/>
              <a:ext cx="79792" cy="798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794425" y="1403045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765067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765067" y="0"/>
                  </a:lnTo>
                  <a:lnTo>
                    <a:pt x="765067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571" y="1372773"/>
              <a:ext cx="79792" cy="798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795582" y="132892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80" h="19684">
                  <a:moveTo>
                    <a:pt x="817726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817726" y="0"/>
                  </a:lnTo>
                  <a:lnTo>
                    <a:pt x="817726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1419" y="1298621"/>
              <a:ext cx="79792" cy="798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20323" y="1535425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4" h="19684">
                  <a:moveTo>
                    <a:pt x="994445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994445" y="0"/>
                  </a:lnTo>
                  <a:lnTo>
                    <a:pt x="994445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2879" y="1505153"/>
              <a:ext cx="79792" cy="798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695504" y="113828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5" h="19684">
                  <a:moveTo>
                    <a:pt x="1671330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1671330" y="0"/>
                  </a:lnTo>
                  <a:lnTo>
                    <a:pt x="167133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24945" y="1108013"/>
              <a:ext cx="79792" cy="798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381675" y="89025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272151" y="11373"/>
                  </a:moveTo>
                  <a:lnTo>
                    <a:pt x="11366" y="272335"/>
                  </a:lnTo>
                  <a:lnTo>
                    <a:pt x="0" y="260961"/>
                  </a:lnTo>
                  <a:lnTo>
                    <a:pt x="260785" y="0"/>
                  </a:lnTo>
                  <a:lnTo>
                    <a:pt x="27215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3734" y="863874"/>
              <a:ext cx="66482" cy="665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734047" y="858189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5" h="698500">
                  <a:moveTo>
                    <a:pt x="290347" y="418922"/>
                  </a:moveTo>
                  <a:lnTo>
                    <a:pt x="278980" y="407543"/>
                  </a:lnTo>
                  <a:lnTo>
                    <a:pt x="0" y="686701"/>
                  </a:lnTo>
                  <a:lnTo>
                    <a:pt x="11366" y="698080"/>
                  </a:lnTo>
                  <a:lnTo>
                    <a:pt x="290347" y="418922"/>
                  </a:lnTo>
                  <a:close/>
                </a:path>
                <a:path w="1377315" h="698500">
                  <a:moveTo>
                    <a:pt x="1286459" y="115036"/>
                  </a:moveTo>
                  <a:lnTo>
                    <a:pt x="1284884" y="107276"/>
                  </a:lnTo>
                  <a:lnTo>
                    <a:pt x="1280617" y="100939"/>
                  </a:lnTo>
                  <a:lnTo>
                    <a:pt x="1274279" y="96659"/>
                  </a:lnTo>
                  <a:lnTo>
                    <a:pt x="1266520" y="95097"/>
                  </a:lnTo>
                  <a:lnTo>
                    <a:pt x="1258773" y="96659"/>
                  </a:lnTo>
                  <a:lnTo>
                    <a:pt x="1252435" y="100939"/>
                  </a:lnTo>
                  <a:lnTo>
                    <a:pt x="1248156" y="107276"/>
                  </a:lnTo>
                  <a:lnTo>
                    <a:pt x="1247559" y="110185"/>
                  </a:lnTo>
                  <a:lnTo>
                    <a:pt x="836701" y="110185"/>
                  </a:lnTo>
                  <a:lnTo>
                    <a:pt x="836701" y="119837"/>
                  </a:lnTo>
                  <a:lnTo>
                    <a:pt x="1247559" y="119837"/>
                  </a:lnTo>
                  <a:lnTo>
                    <a:pt x="1248156" y="122796"/>
                  </a:lnTo>
                  <a:lnTo>
                    <a:pt x="1252435" y="129133"/>
                  </a:lnTo>
                  <a:lnTo>
                    <a:pt x="1258773" y="133413"/>
                  </a:lnTo>
                  <a:lnTo>
                    <a:pt x="1266520" y="134988"/>
                  </a:lnTo>
                  <a:lnTo>
                    <a:pt x="1274292" y="133413"/>
                  </a:lnTo>
                  <a:lnTo>
                    <a:pt x="1280629" y="129133"/>
                  </a:lnTo>
                  <a:lnTo>
                    <a:pt x="1284897" y="122796"/>
                  </a:lnTo>
                  <a:lnTo>
                    <a:pt x="1286459" y="115036"/>
                  </a:lnTo>
                  <a:close/>
                </a:path>
                <a:path w="1377315" h="698500">
                  <a:moveTo>
                    <a:pt x="1350048" y="205054"/>
                  </a:moveTo>
                  <a:lnTo>
                    <a:pt x="1348473" y="197294"/>
                  </a:lnTo>
                  <a:lnTo>
                    <a:pt x="1344206" y="190944"/>
                  </a:lnTo>
                  <a:lnTo>
                    <a:pt x="1337868" y="186677"/>
                  </a:lnTo>
                  <a:lnTo>
                    <a:pt x="1330109" y="185102"/>
                  </a:lnTo>
                  <a:lnTo>
                    <a:pt x="1322362" y="186677"/>
                  </a:lnTo>
                  <a:lnTo>
                    <a:pt x="1316024" y="190944"/>
                  </a:lnTo>
                  <a:lnTo>
                    <a:pt x="1311744" y="197294"/>
                  </a:lnTo>
                  <a:lnTo>
                    <a:pt x="1311148" y="200228"/>
                  </a:lnTo>
                  <a:lnTo>
                    <a:pt x="762596" y="200228"/>
                  </a:lnTo>
                  <a:lnTo>
                    <a:pt x="762596" y="209880"/>
                  </a:lnTo>
                  <a:lnTo>
                    <a:pt x="1311148" y="209880"/>
                  </a:lnTo>
                  <a:lnTo>
                    <a:pt x="1311744" y="212801"/>
                  </a:lnTo>
                  <a:lnTo>
                    <a:pt x="1316024" y="219151"/>
                  </a:lnTo>
                  <a:lnTo>
                    <a:pt x="1322362" y="223431"/>
                  </a:lnTo>
                  <a:lnTo>
                    <a:pt x="1330109" y="224993"/>
                  </a:lnTo>
                  <a:lnTo>
                    <a:pt x="1337881" y="223431"/>
                  </a:lnTo>
                  <a:lnTo>
                    <a:pt x="1344218" y="219151"/>
                  </a:lnTo>
                  <a:lnTo>
                    <a:pt x="1348486" y="212801"/>
                  </a:lnTo>
                  <a:lnTo>
                    <a:pt x="1350048" y="205054"/>
                  </a:lnTo>
                  <a:close/>
                </a:path>
                <a:path w="1377315" h="698500">
                  <a:moveTo>
                    <a:pt x="1377175" y="19939"/>
                  </a:moveTo>
                  <a:lnTo>
                    <a:pt x="1375613" y="12179"/>
                  </a:lnTo>
                  <a:lnTo>
                    <a:pt x="1371333" y="5842"/>
                  </a:lnTo>
                  <a:lnTo>
                    <a:pt x="1364996" y="1562"/>
                  </a:lnTo>
                  <a:lnTo>
                    <a:pt x="1357249" y="0"/>
                  </a:lnTo>
                  <a:lnTo>
                    <a:pt x="1349489" y="1562"/>
                  </a:lnTo>
                  <a:lnTo>
                    <a:pt x="1343152" y="5842"/>
                  </a:lnTo>
                  <a:lnTo>
                    <a:pt x="1338884" y="12179"/>
                  </a:lnTo>
                  <a:lnTo>
                    <a:pt x="1338287" y="15113"/>
                  </a:lnTo>
                  <a:lnTo>
                    <a:pt x="922947" y="15113"/>
                  </a:lnTo>
                  <a:lnTo>
                    <a:pt x="922947" y="24765"/>
                  </a:lnTo>
                  <a:lnTo>
                    <a:pt x="1338287" y="24765"/>
                  </a:lnTo>
                  <a:lnTo>
                    <a:pt x="1338884" y="27698"/>
                  </a:lnTo>
                  <a:lnTo>
                    <a:pt x="1343152" y="34036"/>
                  </a:lnTo>
                  <a:lnTo>
                    <a:pt x="1349489" y="38315"/>
                  </a:lnTo>
                  <a:lnTo>
                    <a:pt x="1357249" y="39890"/>
                  </a:lnTo>
                  <a:lnTo>
                    <a:pt x="1365008" y="38315"/>
                  </a:lnTo>
                  <a:lnTo>
                    <a:pt x="1371346" y="34036"/>
                  </a:lnTo>
                  <a:lnTo>
                    <a:pt x="1375613" y="27698"/>
                  </a:lnTo>
                  <a:lnTo>
                    <a:pt x="1377175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84333" y="1239331"/>
              <a:ext cx="66482" cy="665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580826" y="1405371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339712" y="328567"/>
                  </a:moveTo>
                  <a:lnTo>
                    <a:pt x="328345" y="339941"/>
                  </a:lnTo>
                  <a:lnTo>
                    <a:pt x="0" y="11373"/>
                  </a:lnTo>
                  <a:lnTo>
                    <a:pt x="11366" y="0"/>
                  </a:lnTo>
                  <a:lnTo>
                    <a:pt x="339712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80462" y="1705219"/>
              <a:ext cx="66482" cy="665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570252" y="93919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359" y="11373"/>
                  </a:moveTo>
                  <a:lnTo>
                    <a:pt x="11366" y="288554"/>
                  </a:lnTo>
                  <a:lnTo>
                    <a:pt x="0" y="277180"/>
                  </a:lnTo>
                  <a:lnTo>
                    <a:pt x="276993" y="0"/>
                  </a:lnTo>
                  <a:lnTo>
                    <a:pt x="288359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18544" y="912805"/>
              <a:ext cx="66482" cy="665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633314" y="102516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322571" y="11373"/>
                  </a:moveTo>
                  <a:lnTo>
                    <a:pt x="11366" y="322789"/>
                  </a:lnTo>
                  <a:lnTo>
                    <a:pt x="0" y="311415"/>
                  </a:lnTo>
                  <a:lnTo>
                    <a:pt x="311205" y="0"/>
                  </a:lnTo>
                  <a:lnTo>
                    <a:pt x="32257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5793" y="998731"/>
              <a:ext cx="66482" cy="6652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856373" y="91621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314452" y="422363"/>
                  </a:moveTo>
                  <a:lnTo>
                    <a:pt x="312877" y="414604"/>
                  </a:lnTo>
                  <a:lnTo>
                    <a:pt x="308610" y="408266"/>
                  </a:lnTo>
                  <a:lnTo>
                    <a:pt x="302272" y="403987"/>
                  </a:lnTo>
                  <a:lnTo>
                    <a:pt x="294513" y="402424"/>
                  </a:lnTo>
                  <a:lnTo>
                    <a:pt x="286766" y="403987"/>
                  </a:lnTo>
                  <a:lnTo>
                    <a:pt x="280428" y="408266"/>
                  </a:lnTo>
                  <a:lnTo>
                    <a:pt x="276148" y="414604"/>
                  </a:lnTo>
                  <a:lnTo>
                    <a:pt x="275551" y="417537"/>
                  </a:lnTo>
                  <a:lnTo>
                    <a:pt x="89954" y="417537"/>
                  </a:lnTo>
                  <a:lnTo>
                    <a:pt x="89954" y="427189"/>
                  </a:lnTo>
                  <a:lnTo>
                    <a:pt x="275551" y="427189"/>
                  </a:lnTo>
                  <a:lnTo>
                    <a:pt x="276148" y="430123"/>
                  </a:lnTo>
                  <a:lnTo>
                    <a:pt x="280428" y="436460"/>
                  </a:lnTo>
                  <a:lnTo>
                    <a:pt x="286766" y="440740"/>
                  </a:lnTo>
                  <a:lnTo>
                    <a:pt x="294513" y="442315"/>
                  </a:lnTo>
                  <a:lnTo>
                    <a:pt x="302285" y="440740"/>
                  </a:lnTo>
                  <a:lnTo>
                    <a:pt x="308610" y="436460"/>
                  </a:lnTo>
                  <a:lnTo>
                    <a:pt x="312877" y="430123"/>
                  </a:lnTo>
                  <a:lnTo>
                    <a:pt x="314452" y="422363"/>
                  </a:lnTo>
                  <a:close/>
                </a:path>
                <a:path w="615950" h="866139">
                  <a:moveTo>
                    <a:pt x="326275" y="19951"/>
                  </a:moveTo>
                  <a:lnTo>
                    <a:pt x="324713" y="12192"/>
                  </a:lnTo>
                  <a:lnTo>
                    <a:pt x="320433" y="5854"/>
                  </a:lnTo>
                  <a:lnTo>
                    <a:pt x="314096" y="1574"/>
                  </a:lnTo>
                  <a:lnTo>
                    <a:pt x="306349" y="0"/>
                  </a:lnTo>
                  <a:lnTo>
                    <a:pt x="298589" y="1574"/>
                  </a:lnTo>
                  <a:lnTo>
                    <a:pt x="292252" y="5854"/>
                  </a:lnTo>
                  <a:lnTo>
                    <a:pt x="287985" y="12192"/>
                  </a:lnTo>
                  <a:lnTo>
                    <a:pt x="287388" y="15087"/>
                  </a:lnTo>
                  <a:lnTo>
                    <a:pt x="0" y="15087"/>
                  </a:lnTo>
                  <a:lnTo>
                    <a:pt x="0" y="24739"/>
                  </a:lnTo>
                  <a:lnTo>
                    <a:pt x="287375" y="24739"/>
                  </a:lnTo>
                  <a:lnTo>
                    <a:pt x="287985" y="27711"/>
                  </a:lnTo>
                  <a:lnTo>
                    <a:pt x="292252" y="34048"/>
                  </a:lnTo>
                  <a:lnTo>
                    <a:pt x="298589" y="38328"/>
                  </a:lnTo>
                  <a:lnTo>
                    <a:pt x="306349" y="39890"/>
                  </a:lnTo>
                  <a:lnTo>
                    <a:pt x="314109" y="38328"/>
                  </a:lnTo>
                  <a:lnTo>
                    <a:pt x="320446" y="34048"/>
                  </a:lnTo>
                  <a:lnTo>
                    <a:pt x="324713" y="27711"/>
                  </a:lnTo>
                  <a:lnTo>
                    <a:pt x="326275" y="19951"/>
                  </a:lnTo>
                  <a:close/>
                </a:path>
                <a:path w="615950" h="866139">
                  <a:moveTo>
                    <a:pt x="346786" y="798309"/>
                  </a:moveTo>
                  <a:lnTo>
                    <a:pt x="345224" y="790549"/>
                  </a:lnTo>
                  <a:lnTo>
                    <a:pt x="340944" y="784212"/>
                  </a:lnTo>
                  <a:lnTo>
                    <a:pt x="334606" y="779932"/>
                  </a:lnTo>
                  <a:lnTo>
                    <a:pt x="326859" y="778357"/>
                  </a:lnTo>
                  <a:lnTo>
                    <a:pt x="319100" y="779932"/>
                  </a:lnTo>
                  <a:lnTo>
                    <a:pt x="312762" y="784212"/>
                  </a:lnTo>
                  <a:lnTo>
                    <a:pt x="308495" y="790549"/>
                  </a:lnTo>
                  <a:lnTo>
                    <a:pt x="307898" y="793483"/>
                  </a:lnTo>
                  <a:lnTo>
                    <a:pt x="39839" y="793483"/>
                  </a:lnTo>
                  <a:lnTo>
                    <a:pt x="39839" y="803135"/>
                  </a:lnTo>
                  <a:lnTo>
                    <a:pt x="307898" y="803135"/>
                  </a:lnTo>
                  <a:lnTo>
                    <a:pt x="308495" y="806069"/>
                  </a:lnTo>
                  <a:lnTo>
                    <a:pt x="312762" y="812406"/>
                  </a:lnTo>
                  <a:lnTo>
                    <a:pt x="319100" y="816686"/>
                  </a:lnTo>
                  <a:lnTo>
                    <a:pt x="326859" y="818248"/>
                  </a:lnTo>
                  <a:lnTo>
                    <a:pt x="334619" y="816686"/>
                  </a:lnTo>
                  <a:lnTo>
                    <a:pt x="340956" y="812406"/>
                  </a:lnTo>
                  <a:lnTo>
                    <a:pt x="345224" y="806069"/>
                  </a:lnTo>
                  <a:lnTo>
                    <a:pt x="346786" y="798309"/>
                  </a:lnTo>
                  <a:close/>
                </a:path>
                <a:path w="615950" h="866139">
                  <a:moveTo>
                    <a:pt x="357111" y="507072"/>
                  </a:moveTo>
                  <a:lnTo>
                    <a:pt x="355536" y="499313"/>
                  </a:lnTo>
                  <a:lnTo>
                    <a:pt x="351269" y="492975"/>
                  </a:lnTo>
                  <a:lnTo>
                    <a:pt x="344932" y="488696"/>
                  </a:lnTo>
                  <a:lnTo>
                    <a:pt x="337172" y="487121"/>
                  </a:lnTo>
                  <a:lnTo>
                    <a:pt x="329425" y="488696"/>
                  </a:lnTo>
                  <a:lnTo>
                    <a:pt x="323088" y="492975"/>
                  </a:lnTo>
                  <a:lnTo>
                    <a:pt x="318808" y="499313"/>
                  </a:lnTo>
                  <a:lnTo>
                    <a:pt x="318211" y="502246"/>
                  </a:lnTo>
                  <a:lnTo>
                    <a:pt x="10579" y="502246"/>
                  </a:lnTo>
                  <a:lnTo>
                    <a:pt x="10579" y="511898"/>
                  </a:lnTo>
                  <a:lnTo>
                    <a:pt x="318211" y="511898"/>
                  </a:lnTo>
                  <a:lnTo>
                    <a:pt x="318808" y="514832"/>
                  </a:lnTo>
                  <a:lnTo>
                    <a:pt x="323088" y="521169"/>
                  </a:lnTo>
                  <a:lnTo>
                    <a:pt x="329425" y="525449"/>
                  </a:lnTo>
                  <a:lnTo>
                    <a:pt x="337172" y="527011"/>
                  </a:lnTo>
                  <a:lnTo>
                    <a:pt x="344944" y="525449"/>
                  </a:lnTo>
                  <a:lnTo>
                    <a:pt x="351282" y="521169"/>
                  </a:lnTo>
                  <a:lnTo>
                    <a:pt x="355549" y="514832"/>
                  </a:lnTo>
                  <a:lnTo>
                    <a:pt x="357111" y="507072"/>
                  </a:lnTo>
                  <a:close/>
                </a:path>
                <a:path w="615950" h="866139">
                  <a:moveTo>
                    <a:pt x="444195" y="105105"/>
                  </a:moveTo>
                  <a:lnTo>
                    <a:pt x="442633" y="97345"/>
                  </a:lnTo>
                  <a:lnTo>
                    <a:pt x="438353" y="91008"/>
                  </a:lnTo>
                  <a:lnTo>
                    <a:pt x="432015" y="86728"/>
                  </a:lnTo>
                  <a:lnTo>
                    <a:pt x="424268" y="85166"/>
                  </a:lnTo>
                  <a:lnTo>
                    <a:pt x="416509" y="86728"/>
                  </a:lnTo>
                  <a:lnTo>
                    <a:pt x="410171" y="91008"/>
                  </a:lnTo>
                  <a:lnTo>
                    <a:pt x="405904" y="97345"/>
                  </a:lnTo>
                  <a:lnTo>
                    <a:pt x="405307" y="100279"/>
                  </a:lnTo>
                  <a:lnTo>
                    <a:pt x="105194" y="100279"/>
                  </a:lnTo>
                  <a:lnTo>
                    <a:pt x="105194" y="109931"/>
                  </a:lnTo>
                  <a:lnTo>
                    <a:pt x="405307" y="109931"/>
                  </a:lnTo>
                  <a:lnTo>
                    <a:pt x="405904" y="112864"/>
                  </a:lnTo>
                  <a:lnTo>
                    <a:pt x="410171" y="119202"/>
                  </a:lnTo>
                  <a:lnTo>
                    <a:pt x="416509" y="123482"/>
                  </a:lnTo>
                  <a:lnTo>
                    <a:pt x="424268" y="125056"/>
                  </a:lnTo>
                  <a:lnTo>
                    <a:pt x="432028" y="123482"/>
                  </a:lnTo>
                  <a:lnTo>
                    <a:pt x="438365" y="119202"/>
                  </a:lnTo>
                  <a:lnTo>
                    <a:pt x="442633" y="112864"/>
                  </a:lnTo>
                  <a:lnTo>
                    <a:pt x="444195" y="105105"/>
                  </a:lnTo>
                  <a:close/>
                </a:path>
                <a:path w="615950" h="866139">
                  <a:moveTo>
                    <a:pt x="460400" y="841121"/>
                  </a:moveTo>
                  <a:lnTo>
                    <a:pt x="277444" y="841121"/>
                  </a:lnTo>
                  <a:lnTo>
                    <a:pt x="276872" y="838225"/>
                  </a:lnTo>
                  <a:lnTo>
                    <a:pt x="272592" y="831888"/>
                  </a:lnTo>
                  <a:lnTo>
                    <a:pt x="266255" y="827608"/>
                  </a:lnTo>
                  <a:lnTo>
                    <a:pt x="258508" y="826033"/>
                  </a:lnTo>
                  <a:lnTo>
                    <a:pt x="250761" y="827608"/>
                  </a:lnTo>
                  <a:lnTo>
                    <a:pt x="244424" y="831888"/>
                  </a:lnTo>
                  <a:lnTo>
                    <a:pt x="240144" y="838225"/>
                  </a:lnTo>
                  <a:lnTo>
                    <a:pt x="239560" y="841121"/>
                  </a:lnTo>
                  <a:lnTo>
                    <a:pt x="68795" y="841121"/>
                  </a:lnTo>
                  <a:lnTo>
                    <a:pt x="68795" y="850773"/>
                  </a:lnTo>
                  <a:lnTo>
                    <a:pt x="239534" y="850773"/>
                  </a:lnTo>
                  <a:lnTo>
                    <a:pt x="240144" y="853744"/>
                  </a:lnTo>
                  <a:lnTo>
                    <a:pt x="244424" y="860082"/>
                  </a:lnTo>
                  <a:lnTo>
                    <a:pt x="250761" y="864362"/>
                  </a:lnTo>
                  <a:lnTo>
                    <a:pt x="258508" y="865924"/>
                  </a:lnTo>
                  <a:lnTo>
                    <a:pt x="266280" y="864362"/>
                  </a:lnTo>
                  <a:lnTo>
                    <a:pt x="272605" y="860082"/>
                  </a:lnTo>
                  <a:lnTo>
                    <a:pt x="276872" y="853744"/>
                  </a:lnTo>
                  <a:lnTo>
                    <a:pt x="277469" y="850773"/>
                  </a:lnTo>
                  <a:lnTo>
                    <a:pt x="460400" y="850773"/>
                  </a:lnTo>
                  <a:lnTo>
                    <a:pt x="460400" y="841121"/>
                  </a:lnTo>
                  <a:close/>
                </a:path>
                <a:path w="615950" h="866139">
                  <a:moveTo>
                    <a:pt x="615391" y="348246"/>
                  </a:moveTo>
                  <a:lnTo>
                    <a:pt x="613816" y="340487"/>
                  </a:lnTo>
                  <a:lnTo>
                    <a:pt x="609549" y="334149"/>
                  </a:lnTo>
                  <a:lnTo>
                    <a:pt x="603211" y="329869"/>
                  </a:lnTo>
                  <a:lnTo>
                    <a:pt x="595452" y="328307"/>
                  </a:lnTo>
                  <a:lnTo>
                    <a:pt x="587705" y="329869"/>
                  </a:lnTo>
                  <a:lnTo>
                    <a:pt x="581367" y="334149"/>
                  </a:lnTo>
                  <a:lnTo>
                    <a:pt x="577088" y="340487"/>
                  </a:lnTo>
                  <a:lnTo>
                    <a:pt x="576491" y="343395"/>
                  </a:lnTo>
                  <a:lnTo>
                    <a:pt x="179933" y="343395"/>
                  </a:lnTo>
                  <a:lnTo>
                    <a:pt x="179933" y="353034"/>
                  </a:lnTo>
                  <a:lnTo>
                    <a:pt x="576478" y="353034"/>
                  </a:lnTo>
                  <a:lnTo>
                    <a:pt x="577088" y="356006"/>
                  </a:lnTo>
                  <a:lnTo>
                    <a:pt x="581367" y="362343"/>
                  </a:lnTo>
                  <a:lnTo>
                    <a:pt x="587705" y="366623"/>
                  </a:lnTo>
                  <a:lnTo>
                    <a:pt x="595452" y="368198"/>
                  </a:lnTo>
                  <a:lnTo>
                    <a:pt x="603224" y="366623"/>
                  </a:lnTo>
                  <a:lnTo>
                    <a:pt x="609561" y="362343"/>
                  </a:lnTo>
                  <a:lnTo>
                    <a:pt x="613829" y="356006"/>
                  </a:lnTo>
                  <a:lnTo>
                    <a:pt x="615391" y="348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-464" y="13164"/>
            <a:ext cx="4563745" cy="5525135"/>
            <a:chOff x="-464" y="13164"/>
            <a:chExt cx="4563745" cy="5525135"/>
          </a:xfrm>
        </p:grpSpPr>
        <p:sp>
          <p:nvSpPr>
            <p:cNvPr id="30" name="object 30"/>
            <p:cNvSpPr/>
            <p:nvPr/>
          </p:nvSpPr>
          <p:spPr>
            <a:xfrm>
              <a:off x="-4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12249" y="4038599"/>
                  </a:moveTo>
                  <a:lnTo>
                    <a:pt x="271493" y="4038599"/>
                  </a:lnTo>
                  <a:lnTo>
                    <a:pt x="262665" y="4051299"/>
                  </a:lnTo>
                  <a:lnTo>
                    <a:pt x="256832" y="4063999"/>
                  </a:lnTo>
                  <a:lnTo>
                    <a:pt x="254725" y="4076699"/>
                  </a:lnTo>
                  <a:lnTo>
                    <a:pt x="257656" y="4089399"/>
                  </a:lnTo>
                  <a:lnTo>
                    <a:pt x="265637" y="4102099"/>
                  </a:lnTo>
                  <a:lnTo>
                    <a:pt x="318105" y="4102099"/>
                  </a:lnTo>
                  <a:lnTo>
                    <a:pt x="326085" y="4089399"/>
                  </a:lnTo>
                  <a:lnTo>
                    <a:pt x="329016" y="4076699"/>
                  </a:lnTo>
                  <a:lnTo>
                    <a:pt x="326909" y="4063999"/>
                  </a:lnTo>
                  <a:lnTo>
                    <a:pt x="321076" y="4051299"/>
                  </a:lnTo>
                  <a:lnTo>
                    <a:pt x="312249" y="4038599"/>
                  </a:lnTo>
                  <a:close/>
                </a:path>
                <a:path w="4114800" h="4102100">
                  <a:moveTo>
                    <a:pt x="301157" y="1422399"/>
                  </a:moveTo>
                  <a:lnTo>
                    <a:pt x="282584" y="1422399"/>
                  </a:lnTo>
                  <a:lnTo>
                    <a:pt x="282584" y="4038599"/>
                  </a:lnTo>
                  <a:lnTo>
                    <a:pt x="301157" y="4038599"/>
                  </a:lnTo>
                  <a:lnTo>
                    <a:pt x="301157" y="1422399"/>
                  </a:lnTo>
                  <a:close/>
                </a:path>
                <a:path w="4114800" h="4102100">
                  <a:moveTo>
                    <a:pt x="863860" y="3251199"/>
                  </a:moveTo>
                  <a:lnTo>
                    <a:pt x="823105" y="3251199"/>
                  </a:lnTo>
                  <a:lnTo>
                    <a:pt x="814277" y="3263899"/>
                  </a:lnTo>
                  <a:lnTo>
                    <a:pt x="808444" y="3276599"/>
                  </a:lnTo>
                  <a:lnTo>
                    <a:pt x="806337" y="3289299"/>
                  </a:lnTo>
                  <a:lnTo>
                    <a:pt x="809268" y="3301999"/>
                  </a:lnTo>
                  <a:lnTo>
                    <a:pt x="817248" y="3314699"/>
                  </a:lnTo>
                  <a:lnTo>
                    <a:pt x="829059" y="3327399"/>
                  </a:lnTo>
                  <a:lnTo>
                    <a:pt x="857905" y="3327399"/>
                  </a:lnTo>
                  <a:lnTo>
                    <a:pt x="869716" y="3314699"/>
                  </a:lnTo>
                  <a:lnTo>
                    <a:pt x="877697" y="3301999"/>
                  </a:lnTo>
                  <a:lnTo>
                    <a:pt x="880628" y="3289299"/>
                  </a:lnTo>
                  <a:lnTo>
                    <a:pt x="878521" y="3276599"/>
                  </a:lnTo>
                  <a:lnTo>
                    <a:pt x="872688" y="3263899"/>
                  </a:lnTo>
                  <a:lnTo>
                    <a:pt x="863860" y="3251199"/>
                  </a:lnTo>
                  <a:close/>
                </a:path>
                <a:path w="4114800" h="4102100">
                  <a:moveTo>
                    <a:pt x="586376" y="2501899"/>
                  </a:moveTo>
                  <a:lnTo>
                    <a:pt x="560526" y="2501899"/>
                  </a:lnTo>
                  <a:lnTo>
                    <a:pt x="834196" y="2781299"/>
                  </a:lnTo>
                  <a:lnTo>
                    <a:pt x="834196" y="3251199"/>
                  </a:lnTo>
                  <a:lnTo>
                    <a:pt x="852769" y="3251199"/>
                  </a:lnTo>
                  <a:lnTo>
                    <a:pt x="852769" y="2781299"/>
                  </a:lnTo>
                  <a:lnTo>
                    <a:pt x="853047" y="2768599"/>
                  </a:lnTo>
                  <a:lnTo>
                    <a:pt x="852304" y="2768599"/>
                  </a:lnTo>
                  <a:lnTo>
                    <a:pt x="586376" y="2501899"/>
                  </a:lnTo>
                  <a:close/>
                </a:path>
                <a:path w="4114800" h="4102100">
                  <a:moveTo>
                    <a:pt x="561106" y="2412999"/>
                  </a:moveTo>
                  <a:lnTo>
                    <a:pt x="496891" y="2412999"/>
                  </a:lnTo>
                  <a:lnTo>
                    <a:pt x="490228" y="2425699"/>
                  </a:lnTo>
                  <a:lnTo>
                    <a:pt x="478214" y="2438399"/>
                  </a:lnTo>
                  <a:lnTo>
                    <a:pt x="474209" y="2463799"/>
                  </a:lnTo>
                  <a:lnTo>
                    <a:pt x="478214" y="2476499"/>
                  </a:lnTo>
                  <a:lnTo>
                    <a:pt x="490228" y="2501899"/>
                  </a:lnTo>
                  <a:lnTo>
                    <a:pt x="506410" y="2514599"/>
                  </a:lnTo>
                  <a:lnTo>
                    <a:pt x="543195" y="2514599"/>
                  </a:lnTo>
                  <a:lnTo>
                    <a:pt x="560526" y="2501899"/>
                  </a:lnTo>
                  <a:lnTo>
                    <a:pt x="586376" y="2501899"/>
                  </a:lnTo>
                  <a:lnTo>
                    <a:pt x="573713" y="2489199"/>
                  </a:lnTo>
                  <a:lnTo>
                    <a:pt x="581912" y="2476499"/>
                  </a:lnTo>
                  <a:lnTo>
                    <a:pt x="583661" y="2451099"/>
                  </a:lnTo>
                  <a:lnTo>
                    <a:pt x="578949" y="2438399"/>
                  </a:lnTo>
                  <a:lnTo>
                    <a:pt x="567769" y="2425699"/>
                  </a:lnTo>
                  <a:lnTo>
                    <a:pt x="561106" y="2412999"/>
                  </a:lnTo>
                  <a:close/>
                </a:path>
                <a:path w="4114800" h="4102100">
                  <a:moveTo>
                    <a:pt x="64076" y="101599"/>
                  </a:moveTo>
                  <a:lnTo>
                    <a:pt x="45410" y="101599"/>
                  </a:lnTo>
                  <a:lnTo>
                    <a:pt x="45410" y="888999"/>
                  </a:lnTo>
                  <a:lnTo>
                    <a:pt x="46617" y="888999"/>
                  </a:lnTo>
                  <a:lnTo>
                    <a:pt x="47732" y="901699"/>
                  </a:lnTo>
                  <a:lnTo>
                    <a:pt x="49217" y="901699"/>
                  </a:lnTo>
                  <a:lnTo>
                    <a:pt x="519666" y="1295399"/>
                  </a:lnTo>
                  <a:lnTo>
                    <a:pt x="519666" y="2412999"/>
                  </a:lnTo>
                  <a:lnTo>
                    <a:pt x="538332" y="2412999"/>
                  </a:lnTo>
                  <a:lnTo>
                    <a:pt x="538424" y="1295399"/>
                  </a:lnTo>
                  <a:lnTo>
                    <a:pt x="535081" y="1295399"/>
                  </a:lnTo>
                  <a:lnTo>
                    <a:pt x="64076" y="888999"/>
                  </a:lnTo>
                  <a:lnTo>
                    <a:pt x="64076" y="101599"/>
                  </a:lnTo>
                  <a:close/>
                </a:path>
                <a:path w="4114800" h="4102100">
                  <a:moveTo>
                    <a:pt x="803684" y="2247899"/>
                  </a:moveTo>
                  <a:lnTo>
                    <a:pt x="762929" y="2247899"/>
                  </a:lnTo>
                  <a:lnTo>
                    <a:pt x="754101" y="2260599"/>
                  </a:lnTo>
                  <a:lnTo>
                    <a:pt x="748268" y="2273299"/>
                  </a:lnTo>
                  <a:lnTo>
                    <a:pt x="746161" y="2285999"/>
                  </a:lnTo>
                  <a:lnTo>
                    <a:pt x="749092" y="2298699"/>
                  </a:lnTo>
                  <a:lnTo>
                    <a:pt x="757072" y="2311399"/>
                  </a:lnTo>
                  <a:lnTo>
                    <a:pt x="768883" y="2324099"/>
                  </a:lnTo>
                  <a:lnTo>
                    <a:pt x="797729" y="2324099"/>
                  </a:lnTo>
                  <a:lnTo>
                    <a:pt x="809540" y="2311399"/>
                  </a:lnTo>
                  <a:lnTo>
                    <a:pt x="817521" y="2298699"/>
                  </a:lnTo>
                  <a:lnTo>
                    <a:pt x="820452" y="2285999"/>
                  </a:lnTo>
                  <a:lnTo>
                    <a:pt x="818345" y="2273299"/>
                  </a:lnTo>
                  <a:lnTo>
                    <a:pt x="812512" y="2260599"/>
                  </a:lnTo>
                  <a:lnTo>
                    <a:pt x="803684" y="2247899"/>
                  </a:lnTo>
                  <a:close/>
                </a:path>
                <a:path w="4114800" h="4102100">
                  <a:moveTo>
                    <a:pt x="821752" y="1854199"/>
                  </a:moveTo>
                  <a:lnTo>
                    <a:pt x="774670" y="1854199"/>
                  </a:lnTo>
                  <a:lnTo>
                    <a:pt x="773741" y="1866899"/>
                  </a:lnTo>
                  <a:lnTo>
                    <a:pt x="774020" y="1866899"/>
                  </a:lnTo>
                  <a:lnTo>
                    <a:pt x="774020" y="2247899"/>
                  </a:lnTo>
                  <a:lnTo>
                    <a:pt x="792593" y="2247899"/>
                  </a:lnTo>
                  <a:lnTo>
                    <a:pt x="792593" y="1866899"/>
                  </a:lnTo>
                  <a:lnTo>
                    <a:pt x="821752" y="1854199"/>
                  </a:lnTo>
                  <a:close/>
                </a:path>
                <a:path w="4114800" h="4102100">
                  <a:moveTo>
                    <a:pt x="998704" y="2120899"/>
                  </a:moveTo>
                  <a:lnTo>
                    <a:pt x="940293" y="2120899"/>
                  </a:lnTo>
                  <a:lnTo>
                    <a:pt x="934460" y="2133599"/>
                  </a:lnTo>
                  <a:lnTo>
                    <a:pt x="932353" y="2146299"/>
                  </a:lnTo>
                  <a:lnTo>
                    <a:pt x="935284" y="2158999"/>
                  </a:lnTo>
                  <a:lnTo>
                    <a:pt x="943264" y="2171699"/>
                  </a:lnTo>
                  <a:lnTo>
                    <a:pt x="955076" y="2184399"/>
                  </a:lnTo>
                  <a:lnTo>
                    <a:pt x="983921" y="2184399"/>
                  </a:lnTo>
                  <a:lnTo>
                    <a:pt x="995733" y="2171699"/>
                  </a:lnTo>
                  <a:lnTo>
                    <a:pt x="1003713" y="2158999"/>
                  </a:lnTo>
                  <a:lnTo>
                    <a:pt x="1006644" y="2146299"/>
                  </a:lnTo>
                  <a:lnTo>
                    <a:pt x="1004537" y="2133599"/>
                  </a:lnTo>
                  <a:lnTo>
                    <a:pt x="998704" y="2120899"/>
                  </a:lnTo>
                  <a:close/>
                </a:path>
                <a:path w="4114800" h="4102100">
                  <a:moveTo>
                    <a:pt x="1144640" y="190499"/>
                  </a:moveTo>
                  <a:lnTo>
                    <a:pt x="529045" y="190499"/>
                  </a:lnTo>
                  <a:lnTo>
                    <a:pt x="366719" y="355599"/>
                  </a:lnTo>
                  <a:lnTo>
                    <a:pt x="364212" y="355599"/>
                  </a:lnTo>
                  <a:lnTo>
                    <a:pt x="364490" y="368299"/>
                  </a:lnTo>
                  <a:lnTo>
                    <a:pt x="364490" y="812799"/>
                  </a:lnTo>
                  <a:lnTo>
                    <a:pt x="364676" y="825499"/>
                  </a:lnTo>
                  <a:lnTo>
                    <a:pt x="368112" y="825499"/>
                  </a:lnTo>
                  <a:lnTo>
                    <a:pt x="960212" y="1371599"/>
                  </a:lnTo>
                  <a:lnTo>
                    <a:pt x="960212" y="2108199"/>
                  </a:lnTo>
                  <a:lnTo>
                    <a:pt x="949121" y="2120899"/>
                  </a:lnTo>
                  <a:lnTo>
                    <a:pt x="989876" y="2120899"/>
                  </a:lnTo>
                  <a:lnTo>
                    <a:pt x="978785" y="2108199"/>
                  </a:lnTo>
                  <a:lnTo>
                    <a:pt x="978785" y="1358899"/>
                  </a:lnTo>
                  <a:lnTo>
                    <a:pt x="975720" y="1358899"/>
                  </a:lnTo>
                  <a:lnTo>
                    <a:pt x="383063" y="812799"/>
                  </a:lnTo>
                  <a:lnTo>
                    <a:pt x="383063" y="368299"/>
                  </a:lnTo>
                  <a:lnTo>
                    <a:pt x="537774" y="215899"/>
                  </a:lnTo>
                  <a:lnTo>
                    <a:pt x="1169970" y="215899"/>
                  </a:lnTo>
                  <a:lnTo>
                    <a:pt x="1144640" y="190499"/>
                  </a:lnTo>
                  <a:close/>
                </a:path>
                <a:path w="4114800" h="4102100">
                  <a:moveTo>
                    <a:pt x="877958" y="1765299"/>
                  </a:moveTo>
                  <a:lnTo>
                    <a:pt x="836425" y="1765299"/>
                  </a:lnTo>
                  <a:lnTo>
                    <a:pt x="821503" y="1777999"/>
                  </a:lnTo>
                  <a:lnTo>
                    <a:pt x="812257" y="1803399"/>
                  </a:lnTo>
                  <a:lnTo>
                    <a:pt x="809105" y="1816099"/>
                  </a:lnTo>
                  <a:lnTo>
                    <a:pt x="812466" y="1841499"/>
                  </a:lnTo>
                  <a:lnTo>
                    <a:pt x="778013" y="1854199"/>
                  </a:lnTo>
                  <a:lnTo>
                    <a:pt x="821752" y="1854199"/>
                  </a:lnTo>
                  <a:lnTo>
                    <a:pt x="836393" y="1866899"/>
                  </a:lnTo>
                  <a:lnTo>
                    <a:pt x="891214" y="1866899"/>
                  </a:lnTo>
                  <a:lnTo>
                    <a:pt x="907512" y="1854199"/>
                  </a:lnTo>
                  <a:lnTo>
                    <a:pt x="916705" y="1828799"/>
                  </a:lnTo>
                  <a:lnTo>
                    <a:pt x="918168" y="1803399"/>
                  </a:lnTo>
                  <a:lnTo>
                    <a:pt x="911273" y="1790699"/>
                  </a:lnTo>
                  <a:lnTo>
                    <a:pt x="896809" y="1777999"/>
                  </a:lnTo>
                  <a:lnTo>
                    <a:pt x="877958" y="1765299"/>
                  </a:lnTo>
                  <a:close/>
                </a:path>
                <a:path w="4114800" h="4102100">
                  <a:moveTo>
                    <a:pt x="1223435" y="1612899"/>
                  </a:moveTo>
                  <a:lnTo>
                    <a:pt x="1165024" y="1612899"/>
                  </a:lnTo>
                  <a:lnTo>
                    <a:pt x="1159191" y="1625599"/>
                  </a:lnTo>
                  <a:lnTo>
                    <a:pt x="1157084" y="1638299"/>
                  </a:lnTo>
                  <a:lnTo>
                    <a:pt x="1160015" y="1650999"/>
                  </a:lnTo>
                  <a:lnTo>
                    <a:pt x="1167995" y="1663699"/>
                  </a:lnTo>
                  <a:lnTo>
                    <a:pt x="1179806" y="1676399"/>
                  </a:lnTo>
                  <a:lnTo>
                    <a:pt x="1208652" y="1676399"/>
                  </a:lnTo>
                  <a:lnTo>
                    <a:pt x="1220463" y="1663699"/>
                  </a:lnTo>
                  <a:lnTo>
                    <a:pt x="1228444" y="1650999"/>
                  </a:lnTo>
                  <a:lnTo>
                    <a:pt x="1231375" y="1638299"/>
                  </a:lnTo>
                  <a:lnTo>
                    <a:pt x="1229268" y="1625599"/>
                  </a:lnTo>
                  <a:lnTo>
                    <a:pt x="1223435" y="1612899"/>
                  </a:lnTo>
                  <a:close/>
                </a:path>
                <a:path w="4114800" h="4102100">
                  <a:moveTo>
                    <a:pt x="581328" y="368299"/>
                  </a:moveTo>
                  <a:lnTo>
                    <a:pt x="560034" y="380999"/>
                  </a:lnTo>
                  <a:lnTo>
                    <a:pt x="542615" y="393699"/>
                  </a:lnTo>
                  <a:lnTo>
                    <a:pt x="530855" y="406399"/>
                  </a:lnTo>
                  <a:lnTo>
                    <a:pt x="526538" y="431799"/>
                  </a:lnTo>
                  <a:lnTo>
                    <a:pt x="530016" y="444499"/>
                  </a:lnTo>
                  <a:lnTo>
                    <a:pt x="539597" y="457199"/>
                  </a:lnTo>
                  <a:lnTo>
                    <a:pt x="554001" y="469899"/>
                  </a:lnTo>
                  <a:lnTo>
                    <a:pt x="571948" y="482599"/>
                  </a:lnTo>
                  <a:lnTo>
                    <a:pt x="571948" y="761999"/>
                  </a:lnTo>
                  <a:lnTo>
                    <a:pt x="575198" y="761999"/>
                  </a:lnTo>
                  <a:lnTo>
                    <a:pt x="1184943" y="1371599"/>
                  </a:lnTo>
                  <a:lnTo>
                    <a:pt x="1184943" y="1600199"/>
                  </a:lnTo>
                  <a:lnTo>
                    <a:pt x="1173851" y="1612899"/>
                  </a:lnTo>
                  <a:lnTo>
                    <a:pt x="1214607" y="1612899"/>
                  </a:lnTo>
                  <a:lnTo>
                    <a:pt x="1203516" y="1600199"/>
                  </a:lnTo>
                  <a:lnTo>
                    <a:pt x="1203516" y="1371599"/>
                  </a:lnTo>
                  <a:lnTo>
                    <a:pt x="1203794" y="1371599"/>
                  </a:lnTo>
                  <a:lnTo>
                    <a:pt x="1203051" y="1358899"/>
                  </a:lnTo>
                  <a:lnTo>
                    <a:pt x="590614" y="749299"/>
                  </a:lnTo>
                  <a:lnTo>
                    <a:pt x="590614" y="482599"/>
                  </a:lnTo>
                  <a:lnTo>
                    <a:pt x="608615" y="469899"/>
                  </a:lnTo>
                  <a:lnTo>
                    <a:pt x="623047" y="457199"/>
                  </a:lnTo>
                  <a:lnTo>
                    <a:pt x="632638" y="444499"/>
                  </a:lnTo>
                  <a:lnTo>
                    <a:pt x="636117" y="431799"/>
                  </a:lnTo>
                  <a:lnTo>
                    <a:pt x="631801" y="406399"/>
                  </a:lnTo>
                  <a:lnTo>
                    <a:pt x="620040" y="393699"/>
                  </a:lnTo>
                  <a:lnTo>
                    <a:pt x="602621" y="380999"/>
                  </a:lnTo>
                  <a:lnTo>
                    <a:pt x="581328" y="368299"/>
                  </a:lnTo>
                  <a:close/>
                </a:path>
                <a:path w="4114800" h="4102100">
                  <a:moveTo>
                    <a:pt x="313164" y="1320799"/>
                  </a:moveTo>
                  <a:lnTo>
                    <a:pt x="270577" y="1320799"/>
                  </a:lnTo>
                  <a:lnTo>
                    <a:pt x="253158" y="1333499"/>
                  </a:lnTo>
                  <a:lnTo>
                    <a:pt x="241398" y="1346199"/>
                  </a:lnTo>
                  <a:lnTo>
                    <a:pt x="237081" y="1371599"/>
                  </a:lnTo>
                  <a:lnTo>
                    <a:pt x="240574" y="1396999"/>
                  </a:lnTo>
                  <a:lnTo>
                    <a:pt x="250186" y="1409699"/>
                  </a:lnTo>
                  <a:lnTo>
                    <a:pt x="264622" y="1422399"/>
                  </a:lnTo>
                  <a:lnTo>
                    <a:pt x="319158" y="1422399"/>
                  </a:lnTo>
                  <a:lnTo>
                    <a:pt x="333590" y="1409699"/>
                  </a:lnTo>
                  <a:lnTo>
                    <a:pt x="343181" y="1396999"/>
                  </a:lnTo>
                  <a:lnTo>
                    <a:pt x="346660" y="1371599"/>
                  </a:lnTo>
                  <a:lnTo>
                    <a:pt x="342344" y="1346199"/>
                  </a:lnTo>
                  <a:lnTo>
                    <a:pt x="330583" y="1333499"/>
                  </a:lnTo>
                  <a:lnTo>
                    <a:pt x="313164" y="1320799"/>
                  </a:lnTo>
                  <a:close/>
                </a:path>
                <a:path w="4114800" h="4102100">
                  <a:moveTo>
                    <a:pt x="1102351" y="380999"/>
                  </a:moveTo>
                  <a:lnTo>
                    <a:pt x="1078799" y="380999"/>
                  </a:lnTo>
                  <a:lnTo>
                    <a:pt x="1409488" y="711199"/>
                  </a:lnTo>
                  <a:lnTo>
                    <a:pt x="1868607" y="711199"/>
                  </a:lnTo>
                  <a:lnTo>
                    <a:pt x="1968714" y="888999"/>
                  </a:lnTo>
                  <a:lnTo>
                    <a:pt x="2700389" y="888999"/>
                  </a:lnTo>
                  <a:lnTo>
                    <a:pt x="2703625" y="901699"/>
                  </a:lnTo>
                  <a:lnTo>
                    <a:pt x="2709211" y="914399"/>
                  </a:lnTo>
                  <a:lnTo>
                    <a:pt x="2717026" y="927099"/>
                  </a:lnTo>
                  <a:lnTo>
                    <a:pt x="2726948" y="927099"/>
                  </a:lnTo>
                  <a:lnTo>
                    <a:pt x="2747615" y="939799"/>
                  </a:lnTo>
                  <a:lnTo>
                    <a:pt x="2768516" y="939799"/>
                  </a:lnTo>
                  <a:lnTo>
                    <a:pt x="2787346" y="927099"/>
                  </a:lnTo>
                  <a:lnTo>
                    <a:pt x="2801796" y="914399"/>
                  </a:lnTo>
                  <a:lnTo>
                    <a:pt x="2808404" y="888999"/>
                  </a:lnTo>
                  <a:lnTo>
                    <a:pt x="2808204" y="876299"/>
                  </a:lnTo>
                  <a:lnTo>
                    <a:pt x="1982087" y="876299"/>
                  </a:lnTo>
                  <a:lnTo>
                    <a:pt x="1881979" y="698499"/>
                  </a:lnTo>
                  <a:lnTo>
                    <a:pt x="1419517" y="698499"/>
                  </a:lnTo>
                  <a:lnTo>
                    <a:pt x="1102351" y="380999"/>
                  </a:lnTo>
                  <a:close/>
                </a:path>
                <a:path w="4114800" h="4102100">
                  <a:moveTo>
                    <a:pt x="3482535" y="571499"/>
                  </a:moveTo>
                  <a:lnTo>
                    <a:pt x="3433456" y="571499"/>
                  </a:lnTo>
                  <a:lnTo>
                    <a:pt x="3425325" y="584199"/>
                  </a:lnTo>
                  <a:lnTo>
                    <a:pt x="3420362" y="596899"/>
                  </a:lnTo>
                  <a:lnTo>
                    <a:pt x="2907382" y="596899"/>
                  </a:lnTo>
                  <a:lnTo>
                    <a:pt x="2773287" y="825499"/>
                  </a:lnTo>
                  <a:lnTo>
                    <a:pt x="2736014" y="825499"/>
                  </a:lnTo>
                  <a:lnTo>
                    <a:pt x="2719601" y="838199"/>
                  </a:lnTo>
                  <a:lnTo>
                    <a:pt x="2706889" y="850899"/>
                  </a:lnTo>
                  <a:lnTo>
                    <a:pt x="2703546" y="863599"/>
                  </a:lnTo>
                  <a:lnTo>
                    <a:pt x="2701317" y="863599"/>
                  </a:lnTo>
                  <a:lnTo>
                    <a:pt x="2700296" y="876299"/>
                  </a:lnTo>
                  <a:lnTo>
                    <a:pt x="2808204" y="876299"/>
                  </a:lnTo>
                  <a:lnTo>
                    <a:pt x="2801666" y="850899"/>
                  </a:lnTo>
                  <a:lnTo>
                    <a:pt x="2789259" y="838199"/>
                  </a:lnTo>
                  <a:lnTo>
                    <a:pt x="2920755" y="609599"/>
                  </a:lnTo>
                  <a:lnTo>
                    <a:pt x="3493446" y="609599"/>
                  </a:lnTo>
                  <a:lnTo>
                    <a:pt x="3490515" y="584199"/>
                  </a:lnTo>
                  <a:lnTo>
                    <a:pt x="3482535" y="571499"/>
                  </a:lnTo>
                  <a:close/>
                </a:path>
                <a:path w="4114800" h="4102100">
                  <a:moveTo>
                    <a:pt x="809015" y="660399"/>
                  </a:moveTo>
                  <a:lnTo>
                    <a:pt x="754440" y="660399"/>
                  </a:lnTo>
                  <a:lnTo>
                    <a:pt x="740009" y="673099"/>
                  </a:lnTo>
                  <a:lnTo>
                    <a:pt x="730418" y="698499"/>
                  </a:lnTo>
                  <a:lnTo>
                    <a:pt x="726938" y="711199"/>
                  </a:lnTo>
                  <a:lnTo>
                    <a:pt x="731255" y="736599"/>
                  </a:lnTo>
                  <a:lnTo>
                    <a:pt x="743015" y="749299"/>
                  </a:lnTo>
                  <a:lnTo>
                    <a:pt x="760434" y="761999"/>
                  </a:lnTo>
                  <a:lnTo>
                    <a:pt x="803021" y="761999"/>
                  </a:lnTo>
                  <a:lnTo>
                    <a:pt x="820440" y="749299"/>
                  </a:lnTo>
                  <a:lnTo>
                    <a:pt x="832201" y="736599"/>
                  </a:lnTo>
                  <a:lnTo>
                    <a:pt x="836518" y="711199"/>
                  </a:lnTo>
                  <a:lnTo>
                    <a:pt x="833038" y="698499"/>
                  </a:lnTo>
                  <a:lnTo>
                    <a:pt x="823447" y="673099"/>
                  </a:lnTo>
                  <a:lnTo>
                    <a:pt x="809015" y="660399"/>
                  </a:lnTo>
                  <a:close/>
                </a:path>
                <a:path w="4114800" h="4102100">
                  <a:moveTo>
                    <a:pt x="1089664" y="368299"/>
                  </a:moveTo>
                  <a:lnTo>
                    <a:pt x="772441" y="368299"/>
                  </a:lnTo>
                  <a:lnTo>
                    <a:pt x="772441" y="660399"/>
                  </a:lnTo>
                  <a:lnTo>
                    <a:pt x="791014" y="660399"/>
                  </a:lnTo>
                  <a:lnTo>
                    <a:pt x="791014" y="380999"/>
                  </a:lnTo>
                  <a:lnTo>
                    <a:pt x="1102351" y="380999"/>
                  </a:lnTo>
                  <a:lnTo>
                    <a:pt x="1089664" y="368299"/>
                  </a:lnTo>
                  <a:close/>
                </a:path>
                <a:path w="4114800" h="4102100">
                  <a:moveTo>
                    <a:pt x="220950" y="622299"/>
                  </a:moveTo>
                  <a:lnTo>
                    <a:pt x="178363" y="622299"/>
                  </a:lnTo>
                  <a:lnTo>
                    <a:pt x="199657" y="634999"/>
                  </a:lnTo>
                  <a:lnTo>
                    <a:pt x="220950" y="622299"/>
                  </a:lnTo>
                  <a:close/>
                </a:path>
                <a:path w="4114800" h="4102100">
                  <a:moveTo>
                    <a:pt x="3493446" y="609599"/>
                  </a:moveTo>
                  <a:lnTo>
                    <a:pt x="3420362" y="609599"/>
                  </a:lnTo>
                  <a:lnTo>
                    <a:pt x="3425273" y="622299"/>
                  </a:lnTo>
                  <a:lnTo>
                    <a:pt x="3433387" y="634999"/>
                  </a:lnTo>
                  <a:lnTo>
                    <a:pt x="3482535" y="634999"/>
                  </a:lnTo>
                  <a:lnTo>
                    <a:pt x="3490515" y="622299"/>
                  </a:lnTo>
                  <a:lnTo>
                    <a:pt x="3493446" y="609599"/>
                  </a:lnTo>
                  <a:close/>
                </a:path>
                <a:path w="4114800" h="4102100">
                  <a:moveTo>
                    <a:pt x="1510431" y="38099"/>
                  </a:moveTo>
                  <a:lnTo>
                    <a:pt x="393092" y="38099"/>
                  </a:lnTo>
                  <a:lnTo>
                    <a:pt x="193528" y="241299"/>
                  </a:lnTo>
                  <a:lnTo>
                    <a:pt x="190370" y="241299"/>
                  </a:lnTo>
                  <a:lnTo>
                    <a:pt x="190370" y="520699"/>
                  </a:lnTo>
                  <a:lnTo>
                    <a:pt x="172369" y="533399"/>
                  </a:lnTo>
                  <a:lnTo>
                    <a:pt x="157938" y="546099"/>
                  </a:lnTo>
                  <a:lnTo>
                    <a:pt x="148347" y="558799"/>
                  </a:lnTo>
                  <a:lnTo>
                    <a:pt x="144867" y="571499"/>
                  </a:lnTo>
                  <a:lnTo>
                    <a:pt x="149184" y="596899"/>
                  </a:lnTo>
                  <a:lnTo>
                    <a:pt x="160944" y="622299"/>
                  </a:lnTo>
                  <a:lnTo>
                    <a:pt x="238369" y="622299"/>
                  </a:lnTo>
                  <a:lnTo>
                    <a:pt x="250130" y="596899"/>
                  </a:lnTo>
                  <a:lnTo>
                    <a:pt x="254447" y="571499"/>
                  </a:lnTo>
                  <a:lnTo>
                    <a:pt x="250967" y="558799"/>
                  </a:lnTo>
                  <a:lnTo>
                    <a:pt x="241376" y="546099"/>
                  </a:lnTo>
                  <a:lnTo>
                    <a:pt x="226944" y="533399"/>
                  </a:lnTo>
                  <a:lnTo>
                    <a:pt x="208943" y="520699"/>
                  </a:lnTo>
                  <a:lnTo>
                    <a:pt x="208943" y="241299"/>
                  </a:lnTo>
                  <a:lnTo>
                    <a:pt x="401264" y="50799"/>
                  </a:lnTo>
                  <a:lnTo>
                    <a:pt x="1522954" y="50799"/>
                  </a:lnTo>
                  <a:lnTo>
                    <a:pt x="1510431" y="38099"/>
                  </a:lnTo>
                  <a:close/>
                </a:path>
                <a:path w="4114800" h="4102100">
                  <a:moveTo>
                    <a:pt x="1169970" y="215899"/>
                  </a:moveTo>
                  <a:lnTo>
                    <a:pt x="1134518" y="215899"/>
                  </a:lnTo>
                  <a:lnTo>
                    <a:pt x="1465020" y="546099"/>
                  </a:lnTo>
                  <a:lnTo>
                    <a:pt x="2207189" y="546099"/>
                  </a:lnTo>
                  <a:lnTo>
                    <a:pt x="2213714" y="558799"/>
                  </a:lnTo>
                  <a:lnTo>
                    <a:pt x="2225750" y="571499"/>
                  </a:lnTo>
                  <a:lnTo>
                    <a:pt x="2242017" y="584199"/>
                  </a:lnTo>
                  <a:lnTo>
                    <a:pt x="2282529" y="584199"/>
                  </a:lnTo>
                  <a:lnTo>
                    <a:pt x="2299948" y="571499"/>
                  </a:lnTo>
                  <a:lnTo>
                    <a:pt x="2311709" y="558799"/>
                  </a:lnTo>
                  <a:lnTo>
                    <a:pt x="2316025" y="533399"/>
                  </a:lnTo>
                  <a:lnTo>
                    <a:pt x="2313867" y="520699"/>
                  </a:lnTo>
                  <a:lnTo>
                    <a:pt x="1473935" y="520699"/>
                  </a:lnTo>
                  <a:lnTo>
                    <a:pt x="1169970" y="215899"/>
                  </a:lnTo>
                  <a:close/>
                </a:path>
                <a:path w="4114800" h="4102100">
                  <a:moveTo>
                    <a:pt x="2282529" y="482599"/>
                  </a:moveTo>
                  <a:lnTo>
                    <a:pt x="2242019" y="482599"/>
                  </a:lnTo>
                  <a:lnTo>
                    <a:pt x="2225761" y="495299"/>
                  </a:lnTo>
                  <a:lnTo>
                    <a:pt x="2213753" y="507999"/>
                  </a:lnTo>
                  <a:lnTo>
                    <a:pt x="2207282" y="520699"/>
                  </a:lnTo>
                  <a:lnTo>
                    <a:pt x="2313867" y="520699"/>
                  </a:lnTo>
                  <a:lnTo>
                    <a:pt x="2311709" y="507999"/>
                  </a:lnTo>
                  <a:lnTo>
                    <a:pt x="2299948" y="495299"/>
                  </a:lnTo>
                  <a:lnTo>
                    <a:pt x="2282529" y="482599"/>
                  </a:lnTo>
                  <a:close/>
                </a:path>
                <a:path w="4114800" h="4102100">
                  <a:moveTo>
                    <a:pt x="1522954" y="50799"/>
                  </a:moveTo>
                  <a:lnTo>
                    <a:pt x="1499566" y="50799"/>
                  </a:lnTo>
                  <a:lnTo>
                    <a:pt x="1838612" y="393699"/>
                  </a:lnTo>
                  <a:lnTo>
                    <a:pt x="2815819" y="393699"/>
                  </a:lnTo>
                  <a:lnTo>
                    <a:pt x="2820729" y="406399"/>
                  </a:lnTo>
                  <a:lnTo>
                    <a:pt x="2828843" y="419099"/>
                  </a:lnTo>
                  <a:lnTo>
                    <a:pt x="2877991" y="419099"/>
                  </a:lnTo>
                  <a:lnTo>
                    <a:pt x="2885971" y="406399"/>
                  </a:lnTo>
                  <a:lnTo>
                    <a:pt x="2888902" y="380999"/>
                  </a:lnTo>
                  <a:lnTo>
                    <a:pt x="1848548" y="380999"/>
                  </a:lnTo>
                  <a:lnTo>
                    <a:pt x="1522954" y="50799"/>
                  </a:lnTo>
                  <a:close/>
                </a:path>
                <a:path w="4114800" h="4102100">
                  <a:moveTo>
                    <a:pt x="2877991" y="355599"/>
                  </a:moveTo>
                  <a:lnTo>
                    <a:pt x="2828912" y="355599"/>
                  </a:lnTo>
                  <a:lnTo>
                    <a:pt x="2820781" y="368299"/>
                  </a:lnTo>
                  <a:lnTo>
                    <a:pt x="2815819" y="380999"/>
                  </a:lnTo>
                  <a:lnTo>
                    <a:pt x="2888902" y="380999"/>
                  </a:lnTo>
                  <a:lnTo>
                    <a:pt x="2885971" y="368299"/>
                  </a:lnTo>
                  <a:lnTo>
                    <a:pt x="2877991" y="355599"/>
                  </a:lnTo>
                  <a:close/>
                </a:path>
                <a:path w="4114800" h="4102100">
                  <a:moveTo>
                    <a:pt x="1949580" y="165099"/>
                  </a:moveTo>
                  <a:lnTo>
                    <a:pt x="1909068" y="165099"/>
                  </a:lnTo>
                  <a:lnTo>
                    <a:pt x="1891649" y="177799"/>
                  </a:lnTo>
                  <a:lnTo>
                    <a:pt x="1879889" y="190499"/>
                  </a:lnTo>
                  <a:lnTo>
                    <a:pt x="1875572" y="215899"/>
                  </a:lnTo>
                  <a:lnTo>
                    <a:pt x="1879889" y="241299"/>
                  </a:lnTo>
                  <a:lnTo>
                    <a:pt x="1891649" y="253999"/>
                  </a:lnTo>
                  <a:lnTo>
                    <a:pt x="1909068" y="266699"/>
                  </a:lnTo>
                  <a:lnTo>
                    <a:pt x="1949619" y="266699"/>
                  </a:lnTo>
                  <a:lnTo>
                    <a:pt x="1965882" y="253999"/>
                  </a:lnTo>
                  <a:lnTo>
                    <a:pt x="1977896" y="241299"/>
                  </a:lnTo>
                  <a:lnTo>
                    <a:pt x="1984408" y="228599"/>
                  </a:lnTo>
                  <a:lnTo>
                    <a:pt x="4111868" y="228599"/>
                  </a:lnTo>
                  <a:lnTo>
                    <a:pt x="4114799" y="215899"/>
                  </a:lnTo>
                  <a:lnTo>
                    <a:pt x="4111868" y="203199"/>
                  </a:lnTo>
                  <a:lnTo>
                    <a:pt x="1984408" y="203199"/>
                  </a:lnTo>
                  <a:lnTo>
                    <a:pt x="1977883" y="190499"/>
                  </a:lnTo>
                  <a:lnTo>
                    <a:pt x="1965847" y="177799"/>
                  </a:lnTo>
                  <a:lnTo>
                    <a:pt x="1949580" y="165099"/>
                  </a:lnTo>
                  <a:close/>
                </a:path>
                <a:path w="4114800" h="4102100">
                  <a:moveTo>
                    <a:pt x="4111868" y="228599"/>
                  </a:moveTo>
                  <a:lnTo>
                    <a:pt x="4041715" y="228599"/>
                  </a:lnTo>
                  <a:lnTo>
                    <a:pt x="4046625" y="241299"/>
                  </a:lnTo>
                  <a:lnTo>
                    <a:pt x="4054739" y="241299"/>
                  </a:lnTo>
                  <a:lnTo>
                    <a:pt x="4065326" y="253999"/>
                  </a:lnTo>
                  <a:lnTo>
                    <a:pt x="4092076" y="253999"/>
                  </a:lnTo>
                  <a:lnTo>
                    <a:pt x="4103887" y="241299"/>
                  </a:lnTo>
                  <a:lnTo>
                    <a:pt x="4111868" y="228599"/>
                  </a:lnTo>
                  <a:close/>
                </a:path>
                <a:path w="4114800" h="4102100">
                  <a:moveTo>
                    <a:pt x="4092076" y="177799"/>
                  </a:moveTo>
                  <a:lnTo>
                    <a:pt x="4065378" y="177799"/>
                  </a:lnTo>
                  <a:lnTo>
                    <a:pt x="4054809" y="190499"/>
                  </a:lnTo>
                  <a:lnTo>
                    <a:pt x="4046677" y="190499"/>
                  </a:lnTo>
                  <a:lnTo>
                    <a:pt x="4041715" y="203199"/>
                  </a:lnTo>
                  <a:lnTo>
                    <a:pt x="4111868" y="203199"/>
                  </a:lnTo>
                  <a:lnTo>
                    <a:pt x="4103887" y="190499"/>
                  </a:lnTo>
                  <a:lnTo>
                    <a:pt x="4092076" y="177799"/>
                  </a:lnTo>
                  <a:close/>
                </a:path>
                <a:path w="4114800" h="4102100">
                  <a:moveTo>
                    <a:pt x="76083" y="0"/>
                  </a:moveTo>
                  <a:lnTo>
                    <a:pt x="33496" y="0"/>
                  </a:lnTo>
                  <a:lnTo>
                    <a:pt x="16077" y="12699"/>
                  </a:lnTo>
                  <a:lnTo>
                    <a:pt x="4316" y="25399"/>
                  </a:lnTo>
                  <a:lnTo>
                    <a:pt x="0" y="50799"/>
                  </a:lnTo>
                  <a:lnTo>
                    <a:pt x="3478" y="63499"/>
                  </a:lnTo>
                  <a:lnTo>
                    <a:pt x="13058" y="88899"/>
                  </a:lnTo>
                  <a:lnTo>
                    <a:pt x="27463" y="101599"/>
                  </a:lnTo>
                  <a:lnTo>
                    <a:pt x="82077" y="101599"/>
                  </a:lnTo>
                  <a:lnTo>
                    <a:pt x="96508" y="88899"/>
                  </a:lnTo>
                  <a:lnTo>
                    <a:pt x="106099" y="63499"/>
                  </a:lnTo>
                  <a:lnTo>
                    <a:pt x="109579" y="50799"/>
                  </a:lnTo>
                  <a:lnTo>
                    <a:pt x="105262" y="25399"/>
                  </a:lnTo>
                  <a:lnTo>
                    <a:pt x="93502" y="12699"/>
                  </a:lnTo>
                  <a:lnTo>
                    <a:pt x="76083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8699" y="2924905"/>
              <a:ext cx="3534014" cy="2612967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05208" y="8212455"/>
            <a:ext cx="2221927" cy="124699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392593" y="7785090"/>
            <a:ext cx="130873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25" dirty="0">
                <a:latin typeface="Arial MT"/>
                <a:cs typeface="Arial MT"/>
              </a:rPr>
              <a:t>2.Topologi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120" dirty="0">
                <a:latin typeface="Arial MT"/>
                <a:cs typeface="Arial MT"/>
              </a:rPr>
              <a:t>Star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57094" y="2327811"/>
            <a:ext cx="130238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204" dirty="0">
                <a:latin typeface="Arial MT"/>
                <a:cs typeface="Arial MT"/>
              </a:rPr>
              <a:t>Topologi</a:t>
            </a:r>
            <a:endParaRPr sz="21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16369" y="2327811"/>
            <a:ext cx="69596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185" dirty="0">
                <a:latin typeface="Arial MT"/>
                <a:cs typeface="Arial MT"/>
              </a:rPr>
              <a:t>Ring</a:t>
            </a:r>
            <a:endParaRPr sz="2150">
              <a:latin typeface="Arial MT"/>
              <a:cs typeface="Arial MT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30433" y="8648355"/>
            <a:ext cx="2626808" cy="144613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0750663" y="8399002"/>
            <a:ext cx="102552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65" dirty="0">
                <a:latin typeface="Arial MT"/>
                <a:cs typeface="Arial MT"/>
              </a:rPr>
              <a:t>6.</a:t>
            </a:r>
            <a:r>
              <a:rPr sz="850" spc="60" dirty="0">
                <a:latin typeface="Arial MT"/>
                <a:cs typeface="Arial MT"/>
              </a:rPr>
              <a:t> </a:t>
            </a:r>
            <a:r>
              <a:rPr sz="850" spc="80" dirty="0">
                <a:latin typeface="Arial MT"/>
                <a:cs typeface="Arial MT"/>
              </a:rPr>
              <a:t>Topologi</a:t>
            </a:r>
            <a:r>
              <a:rPr sz="850" spc="65" dirty="0">
                <a:latin typeface="Arial MT"/>
                <a:cs typeface="Arial MT"/>
              </a:rPr>
              <a:t> </a:t>
            </a:r>
            <a:r>
              <a:rPr sz="850" spc="70" dirty="0">
                <a:latin typeface="Arial MT"/>
                <a:cs typeface="Arial MT"/>
              </a:rPr>
              <a:t>Mesh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1251585">
              <a:lnSpc>
                <a:spcPct val="115900"/>
              </a:lnSpc>
              <a:spcBef>
                <a:spcPts val="100"/>
              </a:spcBef>
            </a:pPr>
            <a:r>
              <a:rPr spc="465" dirty="0"/>
              <a:t>Penjelasan </a:t>
            </a:r>
            <a:r>
              <a:rPr spc="470" dirty="0"/>
              <a:t>Topologi</a:t>
            </a:r>
            <a:r>
              <a:rPr spc="270" dirty="0"/>
              <a:t> </a:t>
            </a:r>
            <a:r>
              <a:rPr spc="525" dirty="0"/>
              <a:t>Jaringan</a:t>
            </a:r>
          </a:p>
        </p:txBody>
      </p: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581522" y="8362115"/>
            <a:ext cx="2618407" cy="1530981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7568929" y="8098268"/>
            <a:ext cx="131572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95" dirty="0">
                <a:latin typeface="Arial MT"/>
                <a:cs typeface="Arial MT"/>
              </a:rPr>
              <a:t>5.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4" dirty="0">
                <a:latin typeface="Arial MT"/>
                <a:cs typeface="Arial MT"/>
              </a:rPr>
              <a:t>Topologi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0" dirty="0">
                <a:latin typeface="Arial MT"/>
                <a:cs typeface="Arial MT"/>
              </a:rPr>
              <a:t>Hybrid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65274" y="7271699"/>
            <a:ext cx="110680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100" dirty="0">
                <a:latin typeface="Arial MT"/>
                <a:cs typeface="Arial MT"/>
              </a:rPr>
              <a:t>1.Topologi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spc="80" dirty="0">
                <a:latin typeface="Arial MT"/>
                <a:cs typeface="Arial MT"/>
              </a:rPr>
              <a:t>Bus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980569" y="808789"/>
            <a:ext cx="2892425" cy="924560"/>
            <a:chOff x="2980569" y="808789"/>
            <a:chExt cx="2892425" cy="924560"/>
          </a:xfrm>
        </p:grpSpPr>
        <p:sp>
          <p:nvSpPr>
            <p:cNvPr id="43" name="object 43"/>
            <p:cNvSpPr/>
            <p:nvPr/>
          </p:nvSpPr>
          <p:spPr>
            <a:xfrm>
              <a:off x="4544136" y="1003032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4" h="598805">
                  <a:moveTo>
                    <a:pt x="1328597" y="299377"/>
                  </a:moveTo>
                  <a:lnTo>
                    <a:pt x="1324711" y="251409"/>
                  </a:lnTo>
                  <a:lnTo>
                    <a:pt x="1324673" y="250888"/>
                  </a:lnTo>
                  <a:lnTo>
                    <a:pt x="1313319" y="204863"/>
                  </a:lnTo>
                  <a:lnTo>
                    <a:pt x="1296441" y="164985"/>
                  </a:lnTo>
                  <a:lnTo>
                    <a:pt x="1296441" y="299377"/>
                  </a:lnTo>
                  <a:lnTo>
                    <a:pt x="1292136" y="347345"/>
                  </a:lnTo>
                  <a:lnTo>
                    <a:pt x="1279715" y="392518"/>
                  </a:lnTo>
                  <a:lnTo>
                    <a:pt x="1259928" y="434136"/>
                  </a:lnTo>
                  <a:lnTo>
                    <a:pt x="1233563" y="471436"/>
                  </a:lnTo>
                  <a:lnTo>
                    <a:pt x="1201369" y="503669"/>
                  </a:lnTo>
                  <a:lnTo>
                    <a:pt x="1164082" y="530047"/>
                  </a:lnTo>
                  <a:lnTo>
                    <a:pt x="1122502" y="549846"/>
                  </a:lnTo>
                  <a:lnTo>
                    <a:pt x="1077353" y="562267"/>
                  </a:lnTo>
                  <a:lnTo>
                    <a:pt x="1029423" y="566585"/>
                  </a:lnTo>
                  <a:lnTo>
                    <a:pt x="981481" y="562267"/>
                  </a:lnTo>
                  <a:lnTo>
                    <a:pt x="936345" y="549846"/>
                  </a:lnTo>
                  <a:lnTo>
                    <a:pt x="894753" y="530047"/>
                  </a:lnTo>
                  <a:lnTo>
                    <a:pt x="857478" y="503669"/>
                  </a:lnTo>
                  <a:lnTo>
                    <a:pt x="825271" y="471436"/>
                  </a:lnTo>
                  <a:lnTo>
                    <a:pt x="798906" y="434136"/>
                  </a:lnTo>
                  <a:lnTo>
                    <a:pt x="779132" y="392518"/>
                  </a:lnTo>
                  <a:lnTo>
                    <a:pt x="766699" y="347345"/>
                  </a:lnTo>
                  <a:lnTo>
                    <a:pt x="762393" y="299377"/>
                  </a:lnTo>
                  <a:lnTo>
                    <a:pt x="766699" y="251409"/>
                  </a:lnTo>
                  <a:lnTo>
                    <a:pt x="779132" y="206235"/>
                  </a:lnTo>
                  <a:lnTo>
                    <a:pt x="798906" y="164617"/>
                  </a:lnTo>
                  <a:lnTo>
                    <a:pt x="825271" y="127317"/>
                  </a:lnTo>
                  <a:lnTo>
                    <a:pt x="857478" y="95097"/>
                  </a:lnTo>
                  <a:lnTo>
                    <a:pt x="894753" y="68707"/>
                  </a:lnTo>
                  <a:lnTo>
                    <a:pt x="936345" y="48920"/>
                  </a:lnTo>
                  <a:lnTo>
                    <a:pt x="981481" y="36487"/>
                  </a:lnTo>
                  <a:lnTo>
                    <a:pt x="1029423" y="32181"/>
                  </a:lnTo>
                  <a:lnTo>
                    <a:pt x="1077353" y="36487"/>
                  </a:lnTo>
                  <a:lnTo>
                    <a:pt x="1122502" y="48920"/>
                  </a:lnTo>
                  <a:lnTo>
                    <a:pt x="1164082" y="68707"/>
                  </a:lnTo>
                  <a:lnTo>
                    <a:pt x="1201369" y="95097"/>
                  </a:lnTo>
                  <a:lnTo>
                    <a:pt x="1233563" y="127317"/>
                  </a:lnTo>
                  <a:lnTo>
                    <a:pt x="1259928" y="164617"/>
                  </a:lnTo>
                  <a:lnTo>
                    <a:pt x="1279715" y="206235"/>
                  </a:lnTo>
                  <a:lnTo>
                    <a:pt x="1292136" y="251409"/>
                  </a:lnTo>
                  <a:lnTo>
                    <a:pt x="1296441" y="299377"/>
                  </a:lnTo>
                  <a:lnTo>
                    <a:pt x="1296441" y="164985"/>
                  </a:lnTo>
                  <a:lnTo>
                    <a:pt x="1270787" y="122694"/>
                  </a:lnTo>
                  <a:lnTo>
                    <a:pt x="1240866" y="87795"/>
                  </a:lnTo>
                  <a:lnTo>
                    <a:pt x="1205992" y="57848"/>
                  </a:lnTo>
                  <a:lnTo>
                    <a:pt x="1166787" y="33477"/>
                  </a:lnTo>
                  <a:lnTo>
                    <a:pt x="1123873" y="15290"/>
                  </a:lnTo>
                  <a:lnTo>
                    <a:pt x="1077874" y="3937"/>
                  </a:lnTo>
                  <a:lnTo>
                    <a:pt x="1029423" y="0"/>
                  </a:lnTo>
                  <a:lnTo>
                    <a:pt x="980960" y="3937"/>
                  </a:lnTo>
                  <a:lnTo>
                    <a:pt x="934961" y="15290"/>
                  </a:lnTo>
                  <a:lnTo>
                    <a:pt x="895121" y="32181"/>
                  </a:lnTo>
                  <a:lnTo>
                    <a:pt x="892048" y="33477"/>
                  </a:lnTo>
                  <a:lnTo>
                    <a:pt x="852855" y="57848"/>
                  </a:lnTo>
                  <a:lnTo>
                    <a:pt x="817968" y="87795"/>
                  </a:lnTo>
                  <a:lnTo>
                    <a:pt x="788047" y="122694"/>
                  </a:lnTo>
                  <a:lnTo>
                    <a:pt x="767511" y="155778"/>
                  </a:lnTo>
                  <a:lnTo>
                    <a:pt x="767511" y="154711"/>
                  </a:lnTo>
                  <a:lnTo>
                    <a:pt x="0" y="154711"/>
                  </a:lnTo>
                  <a:lnTo>
                    <a:pt x="0" y="174015"/>
                  </a:lnTo>
                  <a:lnTo>
                    <a:pt x="758571" y="174015"/>
                  </a:lnTo>
                  <a:lnTo>
                    <a:pt x="745528" y="204863"/>
                  </a:lnTo>
                  <a:lnTo>
                    <a:pt x="734174" y="250888"/>
                  </a:lnTo>
                  <a:lnTo>
                    <a:pt x="730250" y="299377"/>
                  </a:lnTo>
                  <a:lnTo>
                    <a:pt x="734123" y="347345"/>
                  </a:lnTo>
                  <a:lnTo>
                    <a:pt x="745528" y="393903"/>
                  </a:lnTo>
                  <a:lnTo>
                    <a:pt x="763689" y="436841"/>
                  </a:lnTo>
                  <a:lnTo>
                    <a:pt x="788047" y="476072"/>
                  </a:lnTo>
                  <a:lnTo>
                    <a:pt x="817968" y="510971"/>
                  </a:lnTo>
                  <a:lnTo>
                    <a:pt x="852855" y="540918"/>
                  </a:lnTo>
                  <a:lnTo>
                    <a:pt x="892048" y="565289"/>
                  </a:lnTo>
                  <a:lnTo>
                    <a:pt x="895121" y="566585"/>
                  </a:lnTo>
                  <a:lnTo>
                    <a:pt x="934961" y="583463"/>
                  </a:lnTo>
                  <a:lnTo>
                    <a:pt x="980960" y="594829"/>
                  </a:lnTo>
                  <a:lnTo>
                    <a:pt x="1029423" y="598754"/>
                  </a:lnTo>
                  <a:lnTo>
                    <a:pt x="1077874" y="594829"/>
                  </a:lnTo>
                  <a:lnTo>
                    <a:pt x="1123873" y="583463"/>
                  </a:lnTo>
                  <a:lnTo>
                    <a:pt x="1166787" y="565289"/>
                  </a:lnTo>
                  <a:lnTo>
                    <a:pt x="1205992" y="540918"/>
                  </a:lnTo>
                  <a:lnTo>
                    <a:pt x="1240866" y="510971"/>
                  </a:lnTo>
                  <a:lnTo>
                    <a:pt x="1270787" y="476072"/>
                  </a:lnTo>
                  <a:lnTo>
                    <a:pt x="1295146" y="436841"/>
                  </a:lnTo>
                  <a:lnTo>
                    <a:pt x="1313319" y="393903"/>
                  </a:lnTo>
                  <a:lnTo>
                    <a:pt x="1324673" y="347878"/>
                  </a:lnTo>
                  <a:lnTo>
                    <a:pt x="1328597" y="299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6203" y="1127466"/>
              <a:ext cx="79792" cy="7984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532307" y="1353654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0" y="19302"/>
                  </a:moveTo>
                  <a:lnTo>
                    <a:pt x="765067" y="19302"/>
                  </a:lnTo>
                  <a:lnTo>
                    <a:pt x="765067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94436" y="1323382"/>
              <a:ext cx="79792" cy="7984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478491" y="127953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79" h="19684">
                  <a:moveTo>
                    <a:pt x="0" y="19302"/>
                  </a:moveTo>
                  <a:lnTo>
                    <a:pt x="817726" y="19302"/>
                  </a:lnTo>
                  <a:lnTo>
                    <a:pt x="817726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40588" y="1249230"/>
              <a:ext cx="79792" cy="79846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377030" y="1486034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5" h="19684">
                  <a:moveTo>
                    <a:pt x="0" y="19302"/>
                  </a:moveTo>
                  <a:lnTo>
                    <a:pt x="994445" y="19302"/>
                  </a:lnTo>
                  <a:lnTo>
                    <a:pt x="994445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39127" y="1455762"/>
              <a:ext cx="79792" cy="79846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724965" y="108889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4" h="19684">
                  <a:moveTo>
                    <a:pt x="0" y="19302"/>
                  </a:moveTo>
                  <a:lnTo>
                    <a:pt x="1671330" y="19302"/>
                  </a:lnTo>
                  <a:lnTo>
                    <a:pt x="1671330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87062" y="1058622"/>
              <a:ext cx="79792" cy="7984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437973" y="84086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5">
                  <a:moveTo>
                    <a:pt x="0" y="11373"/>
                  </a:moveTo>
                  <a:lnTo>
                    <a:pt x="260785" y="272335"/>
                  </a:lnTo>
                  <a:lnTo>
                    <a:pt x="272151" y="260961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11582" y="814484"/>
              <a:ext cx="66482" cy="6652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980563" y="808798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4" h="698500">
                  <a:moveTo>
                    <a:pt x="454228" y="15113"/>
                  </a:moveTo>
                  <a:lnTo>
                    <a:pt x="38874" y="15113"/>
                  </a:lnTo>
                  <a:lnTo>
                    <a:pt x="38290" y="12179"/>
                  </a:lnTo>
                  <a:lnTo>
                    <a:pt x="34023" y="5842"/>
                  </a:lnTo>
                  <a:lnTo>
                    <a:pt x="27686" y="1562"/>
                  </a:lnTo>
                  <a:lnTo>
                    <a:pt x="19926" y="0"/>
                  </a:lnTo>
                  <a:lnTo>
                    <a:pt x="12179" y="1562"/>
                  </a:lnTo>
                  <a:lnTo>
                    <a:pt x="5842" y="5842"/>
                  </a:lnTo>
                  <a:lnTo>
                    <a:pt x="1574" y="12179"/>
                  </a:lnTo>
                  <a:lnTo>
                    <a:pt x="0" y="19939"/>
                  </a:lnTo>
                  <a:lnTo>
                    <a:pt x="1562" y="27698"/>
                  </a:lnTo>
                  <a:lnTo>
                    <a:pt x="5829" y="34036"/>
                  </a:lnTo>
                  <a:lnTo>
                    <a:pt x="12166" y="38315"/>
                  </a:lnTo>
                  <a:lnTo>
                    <a:pt x="19926" y="39890"/>
                  </a:lnTo>
                  <a:lnTo>
                    <a:pt x="27686" y="38315"/>
                  </a:lnTo>
                  <a:lnTo>
                    <a:pt x="34023" y="34036"/>
                  </a:lnTo>
                  <a:lnTo>
                    <a:pt x="38290" y="27698"/>
                  </a:lnTo>
                  <a:lnTo>
                    <a:pt x="38874" y="24765"/>
                  </a:lnTo>
                  <a:lnTo>
                    <a:pt x="454228" y="24765"/>
                  </a:lnTo>
                  <a:lnTo>
                    <a:pt x="454228" y="15113"/>
                  </a:lnTo>
                  <a:close/>
                </a:path>
                <a:path w="1377314" h="698500">
                  <a:moveTo>
                    <a:pt x="540473" y="110185"/>
                  </a:moveTo>
                  <a:lnTo>
                    <a:pt x="129603" y="110185"/>
                  </a:lnTo>
                  <a:lnTo>
                    <a:pt x="129019" y="107276"/>
                  </a:lnTo>
                  <a:lnTo>
                    <a:pt x="124739" y="100939"/>
                  </a:lnTo>
                  <a:lnTo>
                    <a:pt x="118402" y="96659"/>
                  </a:lnTo>
                  <a:lnTo>
                    <a:pt x="110655" y="95097"/>
                  </a:lnTo>
                  <a:lnTo>
                    <a:pt x="102908" y="96659"/>
                  </a:lnTo>
                  <a:lnTo>
                    <a:pt x="96570" y="100939"/>
                  </a:lnTo>
                  <a:lnTo>
                    <a:pt x="92290" y="107276"/>
                  </a:lnTo>
                  <a:lnTo>
                    <a:pt x="90728" y="115036"/>
                  </a:lnTo>
                  <a:lnTo>
                    <a:pt x="92290" y="122796"/>
                  </a:lnTo>
                  <a:lnTo>
                    <a:pt x="96558" y="129133"/>
                  </a:lnTo>
                  <a:lnTo>
                    <a:pt x="102882" y="133413"/>
                  </a:lnTo>
                  <a:lnTo>
                    <a:pt x="110655" y="134988"/>
                  </a:lnTo>
                  <a:lnTo>
                    <a:pt x="118402" y="133413"/>
                  </a:lnTo>
                  <a:lnTo>
                    <a:pt x="124739" y="129133"/>
                  </a:lnTo>
                  <a:lnTo>
                    <a:pt x="129019" y="122796"/>
                  </a:lnTo>
                  <a:lnTo>
                    <a:pt x="129616" y="119824"/>
                  </a:lnTo>
                  <a:lnTo>
                    <a:pt x="540473" y="119824"/>
                  </a:lnTo>
                  <a:lnTo>
                    <a:pt x="540473" y="110185"/>
                  </a:lnTo>
                  <a:close/>
                </a:path>
                <a:path w="1377314" h="698500">
                  <a:moveTo>
                    <a:pt x="614578" y="200228"/>
                  </a:moveTo>
                  <a:lnTo>
                    <a:pt x="66014" y="200228"/>
                  </a:lnTo>
                  <a:lnTo>
                    <a:pt x="65430" y="197294"/>
                  </a:lnTo>
                  <a:lnTo>
                    <a:pt x="61150" y="190944"/>
                  </a:lnTo>
                  <a:lnTo>
                    <a:pt x="54813" y="186677"/>
                  </a:lnTo>
                  <a:lnTo>
                    <a:pt x="47066" y="185102"/>
                  </a:lnTo>
                  <a:lnTo>
                    <a:pt x="39319" y="186677"/>
                  </a:lnTo>
                  <a:lnTo>
                    <a:pt x="32981" y="190944"/>
                  </a:lnTo>
                  <a:lnTo>
                    <a:pt x="28702" y="197294"/>
                  </a:lnTo>
                  <a:lnTo>
                    <a:pt x="27139" y="205054"/>
                  </a:lnTo>
                  <a:lnTo>
                    <a:pt x="28702" y="212801"/>
                  </a:lnTo>
                  <a:lnTo>
                    <a:pt x="32969" y="219151"/>
                  </a:lnTo>
                  <a:lnTo>
                    <a:pt x="39293" y="223431"/>
                  </a:lnTo>
                  <a:lnTo>
                    <a:pt x="47066" y="224993"/>
                  </a:lnTo>
                  <a:lnTo>
                    <a:pt x="54813" y="223431"/>
                  </a:lnTo>
                  <a:lnTo>
                    <a:pt x="61150" y="219151"/>
                  </a:lnTo>
                  <a:lnTo>
                    <a:pt x="65430" y="212801"/>
                  </a:lnTo>
                  <a:lnTo>
                    <a:pt x="66014" y="209880"/>
                  </a:lnTo>
                  <a:lnTo>
                    <a:pt x="614578" y="209880"/>
                  </a:lnTo>
                  <a:lnTo>
                    <a:pt x="614578" y="200228"/>
                  </a:lnTo>
                  <a:close/>
                </a:path>
                <a:path w="1377314" h="698500">
                  <a:moveTo>
                    <a:pt x="1377175" y="686701"/>
                  </a:moveTo>
                  <a:lnTo>
                    <a:pt x="1098207" y="407543"/>
                  </a:lnTo>
                  <a:lnTo>
                    <a:pt x="1086840" y="418922"/>
                  </a:lnTo>
                  <a:lnTo>
                    <a:pt x="1365808" y="698080"/>
                  </a:lnTo>
                  <a:lnTo>
                    <a:pt x="1377175" y="686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40983" y="1189941"/>
              <a:ext cx="66482" cy="6652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171262" y="1355980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0" y="328567"/>
                  </a:moveTo>
                  <a:lnTo>
                    <a:pt x="11366" y="339941"/>
                  </a:lnTo>
                  <a:lnTo>
                    <a:pt x="339712" y="11373"/>
                  </a:lnTo>
                  <a:lnTo>
                    <a:pt x="328345" y="0"/>
                  </a:lnTo>
                  <a:lnTo>
                    <a:pt x="0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44855" y="1655828"/>
              <a:ext cx="66482" cy="6652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233188" y="88980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11373"/>
                  </a:moveTo>
                  <a:lnTo>
                    <a:pt x="276993" y="288554"/>
                  </a:lnTo>
                  <a:lnTo>
                    <a:pt x="288359" y="277180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6773" y="863414"/>
              <a:ext cx="66482" cy="6652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135913" y="97577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11373"/>
                  </a:moveTo>
                  <a:lnTo>
                    <a:pt x="311205" y="322789"/>
                  </a:lnTo>
                  <a:lnTo>
                    <a:pt x="322571" y="311415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09524" y="949341"/>
              <a:ext cx="66482" cy="6652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620020" y="86682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435457" y="343395"/>
                  </a:moveTo>
                  <a:lnTo>
                    <a:pt x="38887" y="343395"/>
                  </a:lnTo>
                  <a:lnTo>
                    <a:pt x="38303" y="340487"/>
                  </a:lnTo>
                  <a:lnTo>
                    <a:pt x="34023" y="334149"/>
                  </a:lnTo>
                  <a:lnTo>
                    <a:pt x="27686" y="329869"/>
                  </a:lnTo>
                  <a:lnTo>
                    <a:pt x="19939" y="328307"/>
                  </a:lnTo>
                  <a:lnTo>
                    <a:pt x="12179" y="329869"/>
                  </a:lnTo>
                  <a:lnTo>
                    <a:pt x="5854" y="334149"/>
                  </a:lnTo>
                  <a:lnTo>
                    <a:pt x="1574" y="340487"/>
                  </a:lnTo>
                  <a:lnTo>
                    <a:pt x="0" y="348246"/>
                  </a:lnTo>
                  <a:lnTo>
                    <a:pt x="1574" y="356006"/>
                  </a:lnTo>
                  <a:lnTo>
                    <a:pt x="5842" y="362343"/>
                  </a:lnTo>
                  <a:lnTo>
                    <a:pt x="12166" y="366623"/>
                  </a:lnTo>
                  <a:lnTo>
                    <a:pt x="19939" y="368198"/>
                  </a:lnTo>
                  <a:lnTo>
                    <a:pt x="27686" y="366623"/>
                  </a:lnTo>
                  <a:lnTo>
                    <a:pt x="34023" y="362343"/>
                  </a:lnTo>
                  <a:lnTo>
                    <a:pt x="38303" y="356006"/>
                  </a:lnTo>
                  <a:lnTo>
                    <a:pt x="38900" y="353034"/>
                  </a:lnTo>
                  <a:lnTo>
                    <a:pt x="435457" y="353034"/>
                  </a:lnTo>
                  <a:lnTo>
                    <a:pt x="435457" y="343395"/>
                  </a:lnTo>
                  <a:close/>
                </a:path>
                <a:path w="615950" h="866139">
                  <a:moveTo>
                    <a:pt x="510197" y="100279"/>
                  </a:moveTo>
                  <a:lnTo>
                    <a:pt x="210070" y="100279"/>
                  </a:lnTo>
                  <a:lnTo>
                    <a:pt x="209486" y="97345"/>
                  </a:lnTo>
                  <a:lnTo>
                    <a:pt x="205219" y="91008"/>
                  </a:lnTo>
                  <a:lnTo>
                    <a:pt x="198882" y="86728"/>
                  </a:lnTo>
                  <a:lnTo>
                    <a:pt x="191122" y="85153"/>
                  </a:lnTo>
                  <a:lnTo>
                    <a:pt x="183375" y="86728"/>
                  </a:lnTo>
                  <a:lnTo>
                    <a:pt x="177038" y="91008"/>
                  </a:lnTo>
                  <a:lnTo>
                    <a:pt x="172758" y="97345"/>
                  </a:lnTo>
                  <a:lnTo>
                    <a:pt x="171196" y="105105"/>
                  </a:lnTo>
                  <a:lnTo>
                    <a:pt x="172758" y="112864"/>
                  </a:lnTo>
                  <a:lnTo>
                    <a:pt x="177025" y="119202"/>
                  </a:lnTo>
                  <a:lnTo>
                    <a:pt x="183362" y="123482"/>
                  </a:lnTo>
                  <a:lnTo>
                    <a:pt x="191122" y="125056"/>
                  </a:lnTo>
                  <a:lnTo>
                    <a:pt x="198882" y="123482"/>
                  </a:lnTo>
                  <a:lnTo>
                    <a:pt x="205219" y="119202"/>
                  </a:lnTo>
                  <a:lnTo>
                    <a:pt x="209486" y="112864"/>
                  </a:lnTo>
                  <a:lnTo>
                    <a:pt x="210070" y="109931"/>
                  </a:lnTo>
                  <a:lnTo>
                    <a:pt x="510197" y="109931"/>
                  </a:lnTo>
                  <a:lnTo>
                    <a:pt x="510197" y="100279"/>
                  </a:lnTo>
                  <a:close/>
                </a:path>
                <a:path w="615950" h="866139">
                  <a:moveTo>
                    <a:pt x="525437" y="417537"/>
                  </a:moveTo>
                  <a:lnTo>
                    <a:pt x="339826" y="417537"/>
                  </a:lnTo>
                  <a:lnTo>
                    <a:pt x="339242" y="414604"/>
                  </a:lnTo>
                  <a:lnTo>
                    <a:pt x="334962" y="408266"/>
                  </a:lnTo>
                  <a:lnTo>
                    <a:pt x="328637" y="403987"/>
                  </a:lnTo>
                  <a:lnTo>
                    <a:pt x="320878" y="402424"/>
                  </a:lnTo>
                  <a:lnTo>
                    <a:pt x="313131" y="403987"/>
                  </a:lnTo>
                  <a:lnTo>
                    <a:pt x="306793" y="408266"/>
                  </a:lnTo>
                  <a:lnTo>
                    <a:pt x="302514" y="414604"/>
                  </a:lnTo>
                  <a:lnTo>
                    <a:pt x="300951" y="422363"/>
                  </a:lnTo>
                  <a:lnTo>
                    <a:pt x="302514" y="430123"/>
                  </a:lnTo>
                  <a:lnTo>
                    <a:pt x="306781" y="436460"/>
                  </a:lnTo>
                  <a:lnTo>
                    <a:pt x="313118" y="440740"/>
                  </a:lnTo>
                  <a:lnTo>
                    <a:pt x="320878" y="442315"/>
                  </a:lnTo>
                  <a:lnTo>
                    <a:pt x="328637" y="440740"/>
                  </a:lnTo>
                  <a:lnTo>
                    <a:pt x="334962" y="436460"/>
                  </a:lnTo>
                  <a:lnTo>
                    <a:pt x="339242" y="430123"/>
                  </a:lnTo>
                  <a:lnTo>
                    <a:pt x="339826" y="427189"/>
                  </a:lnTo>
                  <a:lnTo>
                    <a:pt x="525437" y="427189"/>
                  </a:lnTo>
                  <a:lnTo>
                    <a:pt x="525437" y="417537"/>
                  </a:lnTo>
                  <a:close/>
                </a:path>
                <a:path w="615950" h="866139">
                  <a:moveTo>
                    <a:pt x="546595" y="841121"/>
                  </a:moveTo>
                  <a:lnTo>
                    <a:pt x="375831" y="841121"/>
                  </a:lnTo>
                  <a:lnTo>
                    <a:pt x="375246" y="838225"/>
                  </a:lnTo>
                  <a:lnTo>
                    <a:pt x="370979" y="831888"/>
                  </a:lnTo>
                  <a:lnTo>
                    <a:pt x="364642" y="827608"/>
                  </a:lnTo>
                  <a:lnTo>
                    <a:pt x="356882" y="826033"/>
                  </a:lnTo>
                  <a:lnTo>
                    <a:pt x="349135" y="827608"/>
                  </a:lnTo>
                  <a:lnTo>
                    <a:pt x="342798" y="831888"/>
                  </a:lnTo>
                  <a:lnTo>
                    <a:pt x="338518" y="838225"/>
                  </a:lnTo>
                  <a:lnTo>
                    <a:pt x="337934" y="841121"/>
                  </a:lnTo>
                  <a:lnTo>
                    <a:pt x="154990" y="841121"/>
                  </a:lnTo>
                  <a:lnTo>
                    <a:pt x="154990" y="850773"/>
                  </a:lnTo>
                  <a:lnTo>
                    <a:pt x="337908" y="850773"/>
                  </a:lnTo>
                  <a:lnTo>
                    <a:pt x="338518" y="853744"/>
                  </a:lnTo>
                  <a:lnTo>
                    <a:pt x="342785" y="860082"/>
                  </a:lnTo>
                  <a:lnTo>
                    <a:pt x="349123" y="864362"/>
                  </a:lnTo>
                  <a:lnTo>
                    <a:pt x="356882" y="865924"/>
                  </a:lnTo>
                  <a:lnTo>
                    <a:pt x="364642" y="864362"/>
                  </a:lnTo>
                  <a:lnTo>
                    <a:pt x="370979" y="860082"/>
                  </a:lnTo>
                  <a:lnTo>
                    <a:pt x="375246" y="853744"/>
                  </a:lnTo>
                  <a:lnTo>
                    <a:pt x="375843" y="850773"/>
                  </a:lnTo>
                  <a:lnTo>
                    <a:pt x="546595" y="850773"/>
                  </a:lnTo>
                  <a:lnTo>
                    <a:pt x="546595" y="841121"/>
                  </a:lnTo>
                  <a:close/>
                </a:path>
                <a:path w="615950" h="866139">
                  <a:moveTo>
                    <a:pt x="575564" y="793483"/>
                  </a:moveTo>
                  <a:lnTo>
                    <a:pt x="307479" y="793483"/>
                  </a:lnTo>
                  <a:lnTo>
                    <a:pt x="306895" y="790549"/>
                  </a:lnTo>
                  <a:lnTo>
                    <a:pt x="302628" y="784212"/>
                  </a:lnTo>
                  <a:lnTo>
                    <a:pt x="296291" y="779932"/>
                  </a:lnTo>
                  <a:lnTo>
                    <a:pt x="288544" y="778357"/>
                  </a:lnTo>
                  <a:lnTo>
                    <a:pt x="280784" y="779932"/>
                  </a:lnTo>
                  <a:lnTo>
                    <a:pt x="274447" y="784212"/>
                  </a:lnTo>
                  <a:lnTo>
                    <a:pt x="270179" y="790549"/>
                  </a:lnTo>
                  <a:lnTo>
                    <a:pt x="268605" y="798309"/>
                  </a:lnTo>
                  <a:lnTo>
                    <a:pt x="270167" y="806069"/>
                  </a:lnTo>
                  <a:lnTo>
                    <a:pt x="274434" y="812406"/>
                  </a:lnTo>
                  <a:lnTo>
                    <a:pt x="280771" y="816686"/>
                  </a:lnTo>
                  <a:lnTo>
                    <a:pt x="288544" y="818248"/>
                  </a:lnTo>
                  <a:lnTo>
                    <a:pt x="296291" y="816686"/>
                  </a:lnTo>
                  <a:lnTo>
                    <a:pt x="302628" y="812406"/>
                  </a:lnTo>
                  <a:lnTo>
                    <a:pt x="306895" y="806069"/>
                  </a:lnTo>
                  <a:lnTo>
                    <a:pt x="307479" y="803135"/>
                  </a:lnTo>
                  <a:lnTo>
                    <a:pt x="575564" y="803135"/>
                  </a:lnTo>
                  <a:lnTo>
                    <a:pt x="575564" y="793483"/>
                  </a:lnTo>
                  <a:close/>
                </a:path>
                <a:path w="615950" h="866139">
                  <a:moveTo>
                    <a:pt x="604812" y="502246"/>
                  </a:moveTo>
                  <a:lnTo>
                    <a:pt x="297167" y="502246"/>
                  </a:lnTo>
                  <a:lnTo>
                    <a:pt x="296583" y="499313"/>
                  </a:lnTo>
                  <a:lnTo>
                    <a:pt x="292303" y="492975"/>
                  </a:lnTo>
                  <a:lnTo>
                    <a:pt x="285965" y="488696"/>
                  </a:lnTo>
                  <a:lnTo>
                    <a:pt x="278218" y="487121"/>
                  </a:lnTo>
                  <a:lnTo>
                    <a:pt x="270459" y="488696"/>
                  </a:lnTo>
                  <a:lnTo>
                    <a:pt x="264134" y="492975"/>
                  </a:lnTo>
                  <a:lnTo>
                    <a:pt x="259854" y="499313"/>
                  </a:lnTo>
                  <a:lnTo>
                    <a:pt x="258279" y="507072"/>
                  </a:lnTo>
                  <a:lnTo>
                    <a:pt x="259854" y="514832"/>
                  </a:lnTo>
                  <a:lnTo>
                    <a:pt x="264121" y="521169"/>
                  </a:lnTo>
                  <a:lnTo>
                    <a:pt x="270446" y="525449"/>
                  </a:lnTo>
                  <a:lnTo>
                    <a:pt x="278218" y="527011"/>
                  </a:lnTo>
                  <a:lnTo>
                    <a:pt x="285965" y="525449"/>
                  </a:lnTo>
                  <a:lnTo>
                    <a:pt x="292303" y="521169"/>
                  </a:lnTo>
                  <a:lnTo>
                    <a:pt x="296583" y="514832"/>
                  </a:lnTo>
                  <a:lnTo>
                    <a:pt x="297167" y="511898"/>
                  </a:lnTo>
                  <a:lnTo>
                    <a:pt x="604812" y="511898"/>
                  </a:lnTo>
                  <a:lnTo>
                    <a:pt x="604812" y="502246"/>
                  </a:lnTo>
                  <a:close/>
                </a:path>
                <a:path w="615950" h="866139">
                  <a:moveTo>
                    <a:pt x="615391" y="15087"/>
                  </a:moveTo>
                  <a:lnTo>
                    <a:pt x="327990" y="15087"/>
                  </a:lnTo>
                  <a:lnTo>
                    <a:pt x="327406" y="12192"/>
                  </a:lnTo>
                  <a:lnTo>
                    <a:pt x="323138" y="5854"/>
                  </a:lnTo>
                  <a:lnTo>
                    <a:pt x="316801" y="1574"/>
                  </a:lnTo>
                  <a:lnTo>
                    <a:pt x="309054" y="0"/>
                  </a:lnTo>
                  <a:lnTo>
                    <a:pt x="301294" y="1574"/>
                  </a:lnTo>
                  <a:lnTo>
                    <a:pt x="294957" y="5854"/>
                  </a:lnTo>
                  <a:lnTo>
                    <a:pt x="290690" y="12192"/>
                  </a:lnTo>
                  <a:lnTo>
                    <a:pt x="289115" y="19951"/>
                  </a:lnTo>
                  <a:lnTo>
                    <a:pt x="290677" y="27711"/>
                  </a:lnTo>
                  <a:lnTo>
                    <a:pt x="294944" y="34048"/>
                  </a:lnTo>
                  <a:lnTo>
                    <a:pt x="301282" y="38328"/>
                  </a:lnTo>
                  <a:lnTo>
                    <a:pt x="309054" y="39890"/>
                  </a:lnTo>
                  <a:lnTo>
                    <a:pt x="316801" y="38328"/>
                  </a:lnTo>
                  <a:lnTo>
                    <a:pt x="323138" y="34048"/>
                  </a:lnTo>
                  <a:lnTo>
                    <a:pt x="327406" y="27711"/>
                  </a:lnTo>
                  <a:lnTo>
                    <a:pt x="328002" y="24739"/>
                  </a:lnTo>
                  <a:lnTo>
                    <a:pt x="615391" y="24739"/>
                  </a:lnTo>
                  <a:lnTo>
                    <a:pt x="615391" y="15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933847" y="2880995"/>
            <a:ext cx="12125325" cy="234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spc="-114" dirty="0">
                <a:latin typeface="Trebuchet MS"/>
                <a:cs typeface="Trebuchet MS"/>
              </a:rPr>
              <a:t>Topologi </a:t>
            </a:r>
            <a:r>
              <a:rPr sz="3300" spc="-70" dirty="0">
                <a:latin typeface="Trebuchet MS"/>
                <a:cs typeface="Trebuchet MS"/>
              </a:rPr>
              <a:t>ring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45" dirty="0">
                <a:latin typeface="Trebuchet MS"/>
                <a:cs typeface="Trebuchet MS"/>
              </a:rPr>
              <a:t>menghubungkan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145" dirty="0">
                <a:latin typeface="Trebuchet MS"/>
                <a:cs typeface="Trebuchet MS"/>
              </a:rPr>
              <a:t>komputer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secara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114" dirty="0">
                <a:latin typeface="Trebuchet MS"/>
                <a:cs typeface="Trebuchet MS"/>
              </a:rPr>
              <a:t>melingkar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sehingga </a:t>
            </a:r>
            <a:r>
              <a:rPr sz="3300" spc="-145" dirty="0">
                <a:latin typeface="Trebuchet MS"/>
                <a:cs typeface="Trebuchet MS"/>
              </a:rPr>
              <a:t>membentuk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sebuah</a:t>
            </a:r>
            <a:r>
              <a:rPr sz="3300" spc="-135" dirty="0">
                <a:latin typeface="Trebuchet MS"/>
                <a:cs typeface="Trebuchet MS"/>
              </a:rPr>
              <a:t> </a:t>
            </a:r>
            <a:r>
              <a:rPr sz="3300" spc="-75" dirty="0">
                <a:latin typeface="Trebuchet MS"/>
                <a:cs typeface="Trebuchet MS"/>
              </a:rPr>
              <a:t>cincin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spc="-180" dirty="0">
                <a:latin typeface="Trebuchet MS"/>
                <a:cs typeface="Trebuchet MS"/>
              </a:rPr>
              <a:t>tertutup.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Data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spc="-90" dirty="0">
                <a:latin typeface="Trebuchet MS"/>
                <a:cs typeface="Trebuchet MS"/>
              </a:rPr>
              <a:t>mengalir</a:t>
            </a:r>
            <a:r>
              <a:rPr sz="3300" spc="-11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dalam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satu</a:t>
            </a:r>
            <a:r>
              <a:rPr sz="3300" spc="-114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arah </a:t>
            </a:r>
            <a:r>
              <a:rPr sz="3300" spc="-50" dirty="0">
                <a:latin typeface="Trebuchet MS"/>
                <a:cs typeface="Trebuchet MS"/>
              </a:rPr>
              <a:t>dari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40" dirty="0">
                <a:latin typeface="Trebuchet MS"/>
                <a:cs typeface="Trebuchet MS"/>
              </a:rPr>
              <a:t>satu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145" dirty="0">
                <a:latin typeface="Trebuchet MS"/>
                <a:cs typeface="Trebuchet MS"/>
              </a:rPr>
              <a:t>komputer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155" dirty="0">
                <a:latin typeface="Trebuchet MS"/>
                <a:cs typeface="Trebuchet MS"/>
              </a:rPr>
              <a:t>ke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145" dirty="0">
                <a:latin typeface="Trebuchet MS"/>
                <a:cs typeface="Trebuchet MS"/>
              </a:rPr>
              <a:t>komputer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135" dirty="0">
                <a:latin typeface="Trebuchet MS"/>
                <a:cs typeface="Trebuchet MS"/>
              </a:rPr>
              <a:t>berikutnya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hingga</a:t>
            </a:r>
            <a:r>
              <a:rPr sz="3300" spc="-85" dirty="0">
                <a:latin typeface="Trebuchet MS"/>
                <a:cs typeface="Trebuchet MS"/>
              </a:rPr>
              <a:t> </a:t>
            </a:r>
            <a:r>
              <a:rPr sz="3300" spc="-114" dirty="0">
                <a:latin typeface="Trebuchet MS"/>
                <a:cs typeface="Trebuchet MS"/>
              </a:rPr>
              <a:t>kembali</a:t>
            </a:r>
            <a:r>
              <a:rPr sz="3300" spc="-80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ke </a:t>
            </a:r>
            <a:r>
              <a:rPr sz="3300" spc="-145" dirty="0">
                <a:latin typeface="Trebuchet MS"/>
                <a:cs typeface="Trebuchet MS"/>
              </a:rPr>
              <a:t>komputer</a:t>
            </a:r>
            <a:r>
              <a:rPr sz="3300" spc="-5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pengirim.</a:t>
            </a:r>
            <a:endParaRPr sz="33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008255" y="7568212"/>
            <a:ext cx="12598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0" dirty="0">
                <a:latin typeface="Arial MT"/>
                <a:cs typeface="Arial MT"/>
              </a:rPr>
              <a:t>3.Topologi</a:t>
            </a:r>
            <a:r>
              <a:rPr sz="1100" spc="470" dirty="0">
                <a:latin typeface="Arial MT"/>
                <a:cs typeface="Arial MT"/>
              </a:rPr>
              <a:t> </a:t>
            </a:r>
            <a:r>
              <a:rPr sz="1100" spc="90" dirty="0">
                <a:latin typeface="Arial MT"/>
                <a:cs typeface="Arial MT"/>
              </a:rPr>
              <a:t>Tree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137" y="7569095"/>
            <a:ext cx="2163237" cy="149897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020879" y="6171735"/>
            <a:ext cx="4267835" cy="4102100"/>
            <a:chOff x="14020879" y="6171735"/>
            <a:chExt cx="4267835" cy="4102100"/>
          </a:xfrm>
        </p:grpSpPr>
        <p:sp>
          <p:nvSpPr>
            <p:cNvPr id="4" name="object 4"/>
            <p:cNvSpPr/>
            <p:nvPr/>
          </p:nvSpPr>
          <p:spPr>
            <a:xfrm>
              <a:off x="14173665" y="6171735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63499"/>
                  </a:moveTo>
                  <a:lnTo>
                    <a:pt x="3843305" y="63499"/>
                  </a:lnTo>
                  <a:lnTo>
                    <a:pt x="3852133" y="50799"/>
                  </a:lnTo>
                  <a:lnTo>
                    <a:pt x="3857966" y="38099"/>
                  </a:lnTo>
                  <a:lnTo>
                    <a:pt x="3860073" y="25399"/>
                  </a:lnTo>
                  <a:lnTo>
                    <a:pt x="3857142" y="12699"/>
                  </a:lnTo>
                  <a:lnTo>
                    <a:pt x="3849162" y="0"/>
                  </a:lnTo>
                  <a:lnTo>
                    <a:pt x="3796694" y="0"/>
                  </a:lnTo>
                  <a:lnTo>
                    <a:pt x="3788713" y="12699"/>
                  </a:lnTo>
                  <a:lnTo>
                    <a:pt x="3785782" y="25399"/>
                  </a:lnTo>
                  <a:lnTo>
                    <a:pt x="3787889" y="38099"/>
                  </a:lnTo>
                  <a:lnTo>
                    <a:pt x="3793722" y="50799"/>
                  </a:lnTo>
                  <a:lnTo>
                    <a:pt x="3802550" y="63499"/>
                  </a:lnTo>
                  <a:close/>
                </a:path>
                <a:path w="4114800" h="4102100">
                  <a:moveTo>
                    <a:pt x="3813641" y="2679699"/>
                  </a:moveTo>
                  <a:lnTo>
                    <a:pt x="3832214" y="2679699"/>
                  </a:lnTo>
                  <a:lnTo>
                    <a:pt x="3832214" y="63499"/>
                  </a:lnTo>
                  <a:lnTo>
                    <a:pt x="3813641" y="63499"/>
                  </a:lnTo>
                  <a:lnTo>
                    <a:pt x="3813641" y="2679699"/>
                  </a:lnTo>
                  <a:close/>
                </a:path>
                <a:path w="4114800" h="4102100">
                  <a:moveTo>
                    <a:pt x="3250938" y="850899"/>
                  </a:moveTo>
                  <a:lnTo>
                    <a:pt x="3291694" y="850899"/>
                  </a:lnTo>
                  <a:lnTo>
                    <a:pt x="3300522" y="838199"/>
                  </a:lnTo>
                  <a:lnTo>
                    <a:pt x="3306355" y="825499"/>
                  </a:lnTo>
                  <a:lnTo>
                    <a:pt x="3308462" y="812799"/>
                  </a:lnTo>
                  <a:lnTo>
                    <a:pt x="3305531" y="800099"/>
                  </a:lnTo>
                  <a:lnTo>
                    <a:pt x="3297550" y="787399"/>
                  </a:lnTo>
                  <a:lnTo>
                    <a:pt x="3285739" y="774699"/>
                  </a:lnTo>
                  <a:lnTo>
                    <a:pt x="3256893" y="774699"/>
                  </a:lnTo>
                  <a:lnTo>
                    <a:pt x="3245082" y="787399"/>
                  </a:lnTo>
                  <a:lnTo>
                    <a:pt x="3237101" y="800099"/>
                  </a:lnTo>
                  <a:lnTo>
                    <a:pt x="3234170" y="812799"/>
                  </a:lnTo>
                  <a:lnTo>
                    <a:pt x="3236277" y="825499"/>
                  </a:lnTo>
                  <a:lnTo>
                    <a:pt x="3242110" y="838199"/>
                  </a:lnTo>
                  <a:lnTo>
                    <a:pt x="3250938" y="850899"/>
                  </a:lnTo>
                  <a:close/>
                </a:path>
                <a:path w="4114800" h="4102100">
                  <a:moveTo>
                    <a:pt x="3528422" y="1600199"/>
                  </a:moveTo>
                  <a:lnTo>
                    <a:pt x="3554272" y="1600199"/>
                  </a:lnTo>
                  <a:lnTo>
                    <a:pt x="3280602" y="1320799"/>
                  </a:lnTo>
                  <a:lnTo>
                    <a:pt x="3280602" y="850899"/>
                  </a:lnTo>
                  <a:lnTo>
                    <a:pt x="3262030" y="850899"/>
                  </a:lnTo>
                  <a:lnTo>
                    <a:pt x="3262030" y="1320799"/>
                  </a:lnTo>
                  <a:lnTo>
                    <a:pt x="3261751" y="1333499"/>
                  </a:lnTo>
                  <a:lnTo>
                    <a:pt x="3262494" y="1333499"/>
                  </a:lnTo>
                  <a:lnTo>
                    <a:pt x="3528422" y="1600199"/>
                  </a:lnTo>
                  <a:close/>
                </a:path>
                <a:path w="4114800" h="4102100">
                  <a:moveTo>
                    <a:pt x="3553692" y="1689099"/>
                  </a:moveTo>
                  <a:lnTo>
                    <a:pt x="3617907" y="1689099"/>
                  </a:lnTo>
                  <a:lnTo>
                    <a:pt x="3624570" y="1676399"/>
                  </a:lnTo>
                  <a:lnTo>
                    <a:pt x="3636585" y="1663699"/>
                  </a:lnTo>
                  <a:lnTo>
                    <a:pt x="3640589" y="1638299"/>
                  </a:lnTo>
                  <a:lnTo>
                    <a:pt x="3636585" y="1625599"/>
                  </a:lnTo>
                  <a:lnTo>
                    <a:pt x="3624570" y="1600199"/>
                  </a:lnTo>
                  <a:lnTo>
                    <a:pt x="3608389" y="1587499"/>
                  </a:lnTo>
                  <a:lnTo>
                    <a:pt x="3571603" y="1587499"/>
                  </a:lnTo>
                  <a:lnTo>
                    <a:pt x="3554272" y="1600199"/>
                  </a:lnTo>
                  <a:lnTo>
                    <a:pt x="3528422" y="1600199"/>
                  </a:lnTo>
                  <a:lnTo>
                    <a:pt x="3541086" y="1612899"/>
                  </a:lnTo>
                  <a:lnTo>
                    <a:pt x="3532886" y="1625599"/>
                  </a:lnTo>
                  <a:lnTo>
                    <a:pt x="3531138" y="1650999"/>
                  </a:lnTo>
                  <a:lnTo>
                    <a:pt x="3535849" y="1663699"/>
                  </a:lnTo>
                  <a:lnTo>
                    <a:pt x="3547029" y="1676399"/>
                  </a:lnTo>
                  <a:lnTo>
                    <a:pt x="3553692" y="1689099"/>
                  </a:lnTo>
                  <a:close/>
                </a:path>
                <a:path w="4114800" h="4102100">
                  <a:moveTo>
                    <a:pt x="4050723" y="4000499"/>
                  </a:moveTo>
                  <a:lnTo>
                    <a:pt x="4069388" y="4000499"/>
                  </a:lnTo>
                  <a:lnTo>
                    <a:pt x="4069388" y="3213099"/>
                  </a:lnTo>
                  <a:lnTo>
                    <a:pt x="4068181" y="3213099"/>
                  </a:lnTo>
                  <a:lnTo>
                    <a:pt x="4067067" y="3200399"/>
                  </a:lnTo>
                  <a:lnTo>
                    <a:pt x="4065581" y="3200399"/>
                  </a:lnTo>
                  <a:lnTo>
                    <a:pt x="3595132" y="2806699"/>
                  </a:lnTo>
                  <a:lnTo>
                    <a:pt x="3595132" y="1689099"/>
                  </a:lnTo>
                  <a:lnTo>
                    <a:pt x="3576467" y="1689099"/>
                  </a:lnTo>
                  <a:lnTo>
                    <a:pt x="3576374" y="2806699"/>
                  </a:lnTo>
                  <a:lnTo>
                    <a:pt x="3579717" y="2806699"/>
                  </a:lnTo>
                  <a:lnTo>
                    <a:pt x="4050723" y="3213099"/>
                  </a:lnTo>
                  <a:lnTo>
                    <a:pt x="4050723" y="4000499"/>
                  </a:lnTo>
                  <a:close/>
                </a:path>
                <a:path w="4114800" h="4102100">
                  <a:moveTo>
                    <a:pt x="3311114" y="1854199"/>
                  </a:moveTo>
                  <a:lnTo>
                    <a:pt x="3351870" y="1854199"/>
                  </a:lnTo>
                  <a:lnTo>
                    <a:pt x="3360698" y="1841499"/>
                  </a:lnTo>
                  <a:lnTo>
                    <a:pt x="3366531" y="1828799"/>
                  </a:lnTo>
                  <a:lnTo>
                    <a:pt x="3368638" y="1816099"/>
                  </a:lnTo>
                  <a:lnTo>
                    <a:pt x="3365707" y="1803399"/>
                  </a:lnTo>
                  <a:lnTo>
                    <a:pt x="3357726" y="1790699"/>
                  </a:lnTo>
                  <a:lnTo>
                    <a:pt x="3345915" y="1777999"/>
                  </a:lnTo>
                  <a:lnTo>
                    <a:pt x="3317069" y="1777999"/>
                  </a:lnTo>
                  <a:lnTo>
                    <a:pt x="3305258" y="1790699"/>
                  </a:lnTo>
                  <a:lnTo>
                    <a:pt x="3297277" y="1803399"/>
                  </a:lnTo>
                  <a:lnTo>
                    <a:pt x="3294346" y="1816099"/>
                  </a:lnTo>
                  <a:lnTo>
                    <a:pt x="3296453" y="1828799"/>
                  </a:lnTo>
                  <a:lnTo>
                    <a:pt x="3302286" y="1841499"/>
                  </a:lnTo>
                  <a:lnTo>
                    <a:pt x="3311114" y="1854199"/>
                  </a:lnTo>
                  <a:close/>
                </a:path>
                <a:path w="4114800" h="4102100">
                  <a:moveTo>
                    <a:pt x="3293046" y="2247899"/>
                  </a:moveTo>
                  <a:lnTo>
                    <a:pt x="3340128" y="2247899"/>
                  </a:lnTo>
                  <a:lnTo>
                    <a:pt x="3341057" y="2235199"/>
                  </a:lnTo>
                  <a:lnTo>
                    <a:pt x="3340778" y="2235199"/>
                  </a:lnTo>
                  <a:lnTo>
                    <a:pt x="3340778" y="1854199"/>
                  </a:lnTo>
                  <a:lnTo>
                    <a:pt x="3322206" y="1854199"/>
                  </a:lnTo>
                  <a:lnTo>
                    <a:pt x="3322206" y="2235199"/>
                  </a:lnTo>
                  <a:lnTo>
                    <a:pt x="3293046" y="2247899"/>
                  </a:lnTo>
                  <a:close/>
                </a:path>
                <a:path w="4114800" h="4102100">
                  <a:moveTo>
                    <a:pt x="3116094" y="1981199"/>
                  </a:moveTo>
                  <a:lnTo>
                    <a:pt x="3174506" y="1981199"/>
                  </a:lnTo>
                  <a:lnTo>
                    <a:pt x="3180339" y="1968499"/>
                  </a:lnTo>
                  <a:lnTo>
                    <a:pt x="3182445" y="1955799"/>
                  </a:lnTo>
                  <a:lnTo>
                    <a:pt x="3179514" y="1943099"/>
                  </a:lnTo>
                  <a:lnTo>
                    <a:pt x="3171534" y="1930399"/>
                  </a:lnTo>
                  <a:lnTo>
                    <a:pt x="3159723" y="1917699"/>
                  </a:lnTo>
                  <a:lnTo>
                    <a:pt x="3130877" y="1917699"/>
                  </a:lnTo>
                  <a:lnTo>
                    <a:pt x="3119066" y="1930399"/>
                  </a:lnTo>
                  <a:lnTo>
                    <a:pt x="3111085" y="1943099"/>
                  </a:lnTo>
                  <a:lnTo>
                    <a:pt x="3108154" y="1955799"/>
                  </a:lnTo>
                  <a:lnTo>
                    <a:pt x="3110261" y="1968499"/>
                  </a:lnTo>
                  <a:lnTo>
                    <a:pt x="3116094" y="1981199"/>
                  </a:lnTo>
                  <a:close/>
                </a:path>
                <a:path w="4114800" h="4102100">
                  <a:moveTo>
                    <a:pt x="2970158" y="3911599"/>
                  </a:moveTo>
                  <a:lnTo>
                    <a:pt x="3585753" y="3911599"/>
                  </a:lnTo>
                  <a:lnTo>
                    <a:pt x="3748079" y="3746499"/>
                  </a:lnTo>
                  <a:lnTo>
                    <a:pt x="3750587" y="3746499"/>
                  </a:lnTo>
                  <a:lnTo>
                    <a:pt x="3750308" y="3733799"/>
                  </a:lnTo>
                  <a:lnTo>
                    <a:pt x="3750308" y="3289299"/>
                  </a:lnTo>
                  <a:lnTo>
                    <a:pt x="3750122" y="3276599"/>
                  </a:lnTo>
                  <a:lnTo>
                    <a:pt x="3746686" y="3276599"/>
                  </a:lnTo>
                  <a:lnTo>
                    <a:pt x="3154586" y="2730499"/>
                  </a:lnTo>
                  <a:lnTo>
                    <a:pt x="3154586" y="1993899"/>
                  </a:lnTo>
                  <a:lnTo>
                    <a:pt x="3165678" y="1981199"/>
                  </a:lnTo>
                  <a:lnTo>
                    <a:pt x="3124922" y="1981199"/>
                  </a:lnTo>
                  <a:lnTo>
                    <a:pt x="3136013" y="1993899"/>
                  </a:lnTo>
                  <a:lnTo>
                    <a:pt x="3136013" y="2743199"/>
                  </a:lnTo>
                  <a:lnTo>
                    <a:pt x="3139078" y="2743199"/>
                  </a:lnTo>
                  <a:lnTo>
                    <a:pt x="3731735" y="3289299"/>
                  </a:lnTo>
                  <a:lnTo>
                    <a:pt x="3731735" y="3733799"/>
                  </a:lnTo>
                  <a:lnTo>
                    <a:pt x="3577024" y="3886199"/>
                  </a:lnTo>
                  <a:lnTo>
                    <a:pt x="2944828" y="3886199"/>
                  </a:lnTo>
                  <a:lnTo>
                    <a:pt x="2970158" y="3911599"/>
                  </a:lnTo>
                  <a:close/>
                </a:path>
                <a:path w="4114800" h="4102100">
                  <a:moveTo>
                    <a:pt x="3236840" y="2336799"/>
                  </a:moveTo>
                  <a:lnTo>
                    <a:pt x="3278374" y="2336799"/>
                  </a:lnTo>
                  <a:lnTo>
                    <a:pt x="3293296" y="2324099"/>
                  </a:lnTo>
                  <a:lnTo>
                    <a:pt x="3302542" y="2298699"/>
                  </a:lnTo>
                  <a:lnTo>
                    <a:pt x="3305693" y="2285999"/>
                  </a:lnTo>
                  <a:lnTo>
                    <a:pt x="3302333" y="2260599"/>
                  </a:lnTo>
                  <a:lnTo>
                    <a:pt x="3336785" y="2247899"/>
                  </a:lnTo>
                  <a:lnTo>
                    <a:pt x="3293046" y="2247899"/>
                  </a:lnTo>
                  <a:lnTo>
                    <a:pt x="3278406" y="2235199"/>
                  </a:lnTo>
                  <a:lnTo>
                    <a:pt x="3223584" y="2235199"/>
                  </a:lnTo>
                  <a:lnTo>
                    <a:pt x="3207286" y="2247899"/>
                  </a:lnTo>
                  <a:lnTo>
                    <a:pt x="3198093" y="2273299"/>
                  </a:lnTo>
                  <a:lnTo>
                    <a:pt x="3196630" y="2298699"/>
                  </a:lnTo>
                  <a:lnTo>
                    <a:pt x="3203525" y="2311399"/>
                  </a:lnTo>
                  <a:lnTo>
                    <a:pt x="3217989" y="2324099"/>
                  </a:lnTo>
                  <a:lnTo>
                    <a:pt x="3236840" y="2336799"/>
                  </a:lnTo>
                  <a:close/>
                </a:path>
                <a:path w="4114800" h="4102100">
                  <a:moveTo>
                    <a:pt x="2891363" y="2489199"/>
                  </a:moveTo>
                  <a:lnTo>
                    <a:pt x="2949775" y="2489199"/>
                  </a:lnTo>
                  <a:lnTo>
                    <a:pt x="2955608" y="2476499"/>
                  </a:lnTo>
                  <a:lnTo>
                    <a:pt x="2957715" y="2463799"/>
                  </a:lnTo>
                  <a:lnTo>
                    <a:pt x="2954784" y="2451099"/>
                  </a:lnTo>
                  <a:lnTo>
                    <a:pt x="2946803" y="2438399"/>
                  </a:lnTo>
                  <a:lnTo>
                    <a:pt x="2934992" y="2425699"/>
                  </a:lnTo>
                  <a:lnTo>
                    <a:pt x="2906146" y="2425699"/>
                  </a:lnTo>
                  <a:lnTo>
                    <a:pt x="2894335" y="2438399"/>
                  </a:lnTo>
                  <a:lnTo>
                    <a:pt x="2886355" y="2451099"/>
                  </a:lnTo>
                  <a:lnTo>
                    <a:pt x="2883424" y="2463799"/>
                  </a:lnTo>
                  <a:lnTo>
                    <a:pt x="2885530" y="2476499"/>
                  </a:lnTo>
                  <a:lnTo>
                    <a:pt x="2891363" y="2489199"/>
                  </a:lnTo>
                  <a:close/>
                </a:path>
                <a:path w="4114800" h="4102100">
                  <a:moveTo>
                    <a:pt x="3533471" y="3733799"/>
                  </a:moveTo>
                  <a:lnTo>
                    <a:pt x="3554764" y="3721099"/>
                  </a:lnTo>
                  <a:lnTo>
                    <a:pt x="3572183" y="3708399"/>
                  </a:lnTo>
                  <a:lnTo>
                    <a:pt x="3583944" y="3695699"/>
                  </a:lnTo>
                  <a:lnTo>
                    <a:pt x="3588261" y="3670299"/>
                  </a:lnTo>
                  <a:lnTo>
                    <a:pt x="3584782" y="3657599"/>
                  </a:lnTo>
                  <a:lnTo>
                    <a:pt x="3575202" y="3644899"/>
                  </a:lnTo>
                  <a:lnTo>
                    <a:pt x="3560798" y="3632199"/>
                  </a:lnTo>
                  <a:lnTo>
                    <a:pt x="3542850" y="3619499"/>
                  </a:lnTo>
                  <a:lnTo>
                    <a:pt x="3542850" y="3340099"/>
                  </a:lnTo>
                  <a:lnTo>
                    <a:pt x="3539600" y="3340099"/>
                  </a:lnTo>
                  <a:lnTo>
                    <a:pt x="2929855" y="2730499"/>
                  </a:lnTo>
                  <a:lnTo>
                    <a:pt x="2929855" y="2501899"/>
                  </a:lnTo>
                  <a:lnTo>
                    <a:pt x="2940947" y="2489199"/>
                  </a:lnTo>
                  <a:lnTo>
                    <a:pt x="2900191" y="2489199"/>
                  </a:lnTo>
                  <a:lnTo>
                    <a:pt x="2911283" y="2501899"/>
                  </a:lnTo>
                  <a:lnTo>
                    <a:pt x="2911283" y="2730499"/>
                  </a:lnTo>
                  <a:lnTo>
                    <a:pt x="2911004" y="2730499"/>
                  </a:lnTo>
                  <a:lnTo>
                    <a:pt x="2911747" y="2743199"/>
                  </a:lnTo>
                  <a:lnTo>
                    <a:pt x="3524184" y="3352799"/>
                  </a:lnTo>
                  <a:lnTo>
                    <a:pt x="3524184" y="3619499"/>
                  </a:lnTo>
                  <a:lnTo>
                    <a:pt x="3506183" y="3632199"/>
                  </a:lnTo>
                  <a:lnTo>
                    <a:pt x="3491752" y="3644899"/>
                  </a:lnTo>
                  <a:lnTo>
                    <a:pt x="3482161" y="3657599"/>
                  </a:lnTo>
                  <a:lnTo>
                    <a:pt x="3478681" y="3670299"/>
                  </a:lnTo>
                  <a:lnTo>
                    <a:pt x="3482998" y="3695699"/>
                  </a:lnTo>
                  <a:lnTo>
                    <a:pt x="3494758" y="3708399"/>
                  </a:lnTo>
                  <a:lnTo>
                    <a:pt x="3512177" y="3721099"/>
                  </a:lnTo>
                  <a:lnTo>
                    <a:pt x="3533471" y="3733799"/>
                  </a:lnTo>
                  <a:close/>
                </a:path>
                <a:path w="4114800" h="4102100">
                  <a:moveTo>
                    <a:pt x="3801634" y="2781299"/>
                  </a:moveTo>
                  <a:lnTo>
                    <a:pt x="3844221" y="2781299"/>
                  </a:lnTo>
                  <a:lnTo>
                    <a:pt x="3861640" y="2768599"/>
                  </a:lnTo>
                  <a:lnTo>
                    <a:pt x="3873401" y="2755899"/>
                  </a:lnTo>
                  <a:lnTo>
                    <a:pt x="3877717" y="2730499"/>
                  </a:lnTo>
                  <a:lnTo>
                    <a:pt x="3874225" y="2705099"/>
                  </a:lnTo>
                  <a:lnTo>
                    <a:pt x="3864612" y="2692399"/>
                  </a:lnTo>
                  <a:lnTo>
                    <a:pt x="3850176" y="2679699"/>
                  </a:lnTo>
                  <a:lnTo>
                    <a:pt x="3795640" y="2679699"/>
                  </a:lnTo>
                  <a:lnTo>
                    <a:pt x="3781209" y="2692399"/>
                  </a:lnTo>
                  <a:lnTo>
                    <a:pt x="3771617" y="2705099"/>
                  </a:lnTo>
                  <a:lnTo>
                    <a:pt x="3768138" y="2730499"/>
                  </a:lnTo>
                  <a:lnTo>
                    <a:pt x="3772455" y="2755899"/>
                  </a:lnTo>
                  <a:lnTo>
                    <a:pt x="3784215" y="2768599"/>
                  </a:lnTo>
                  <a:lnTo>
                    <a:pt x="3801634" y="2781299"/>
                  </a:lnTo>
                  <a:close/>
                </a:path>
                <a:path w="4114800" h="4102100">
                  <a:moveTo>
                    <a:pt x="3012447" y="3721099"/>
                  </a:moveTo>
                  <a:lnTo>
                    <a:pt x="3035999" y="3721099"/>
                  </a:lnTo>
                  <a:lnTo>
                    <a:pt x="2705311" y="3390899"/>
                  </a:lnTo>
                  <a:lnTo>
                    <a:pt x="2246191" y="3390899"/>
                  </a:lnTo>
                  <a:lnTo>
                    <a:pt x="2146084" y="3213099"/>
                  </a:lnTo>
                  <a:lnTo>
                    <a:pt x="1414409" y="3213099"/>
                  </a:lnTo>
                  <a:lnTo>
                    <a:pt x="1411174" y="3200399"/>
                  </a:lnTo>
                  <a:lnTo>
                    <a:pt x="1405587" y="3187699"/>
                  </a:lnTo>
                  <a:lnTo>
                    <a:pt x="1397772" y="3174999"/>
                  </a:lnTo>
                  <a:lnTo>
                    <a:pt x="1387850" y="3174999"/>
                  </a:lnTo>
                  <a:lnTo>
                    <a:pt x="1367184" y="3162299"/>
                  </a:lnTo>
                  <a:lnTo>
                    <a:pt x="1346282" y="3162299"/>
                  </a:lnTo>
                  <a:lnTo>
                    <a:pt x="1327453" y="3174999"/>
                  </a:lnTo>
                  <a:lnTo>
                    <a:pt x="1313002" y="3187699"/>
                  </a:lnTo>
                  <a:lnTo>
                    <a:pt x="1306394" y="3213099"/>
                  </a:lnTo>
                  <a:lnTo>
                    <a:pt x="1306595" y="3225799"/>
                  </a:lnTo>
                  <a:lnTo>
                    <a:pt x="2132712" y="3225799"/>
                  </a:lnTo>
                  <a:lnTo>
                    <a:pt x="2232819" y="3403599"/>
                  </a:lnTo>
                  <a:lnTo>
                    <a:pt x="2695281" y="3403599"/>
                  </a:lnTo>
                  <a:lnTo>
                    <a:pt x="3012447" y="3721099"/>
                  </a:lnTo>
                  <a:close/>
                </a:path>
                <a:path w="4114800" h="4102100">
                  <a:moveTo>
                    <a:pt x="632264" y="3530599"/>
                  </a:moveTo>
                  <a:lnTo>
                    <a:pt x="681342" y="3530599"/>
                  </a:lnTo>
                  <a:lnTo>
                    <a:pt x="689474" y="3517899"/>
                  </a:lnTo>
                  <a:lnTo>
                    <a:pt x="694436" y="3505199"/>
                  </a:lnTo>
                  <a:lnTo>
                    <a:pt x="1207416" y="3505199"/>
                  </a:lnTo>
                  <a:lnTo>
                    <a:pt x="1341512" y="3276599"/>
                  </a:lnTo>
                  <a:lnTo>
                    <a:pt x="1378785" y="3276599"/>
                  </a:lnTo>
                  <a:lnTo>
                    <a:pt x="1395197" y="3263899"/>
                  </a:lnTo>
                  <a:lnTo>
                    <a:pt x="1407909" y="3251199"/>
                  </a:lnTo>
                  <a:lnTo>
                    <a:pt x="1411252" y="3238499"/>
                  </a:lnTo>
                  <a:lnTo>
                    <a:pt x="1413481" y="3238499"/>
                  </a:lnTo>
                  <a:lnTo>
                    <a:pt x="1414503" y="3225799"/>
                  </a:lnTo>
                  <a:lnTo>
                    <a:pt x="1306595" y="3225799"/>
                  </a:lnTo>
                  <a:lnTo>
                    <a:pt x="1313133" y="3251199"/>
                  </a:lnTo>
                  <a:lnTo>
                    <a:pt x="1325539" y="3263899"/>
                  </a:lnTo>
                  <a:lnTo>
                    <a:pt x="1194044" y="3492499"/>
                  </a:lnTo>
                  <a:lnTo>
                    <a:pt x="621352" y="3492499"/>
                  </a:lnTo>
                  <a:lnTo>
                    <a:pt x="624283" y="3517899"/>
                  </a:lnTo>
                  <a:lnTo>
                    <a:pt x="632264" y="3530599"/>
                  </a:lnTo>
                  <a:close/>
                </a:path>
                <a:path w="4114800" h="4102100">
                  <a:moveTo>
                    <a:pt x="3305783" y="3441699"/>
                  </a:moveTo>
                  <a:lnTo>
                    <a:pt x="3360358" y="3441699"/>
                  </a:lnTo>
                  <a:lnTo>
                    <a:pt x="3374790" y="3428999"/>
                  </a:lnTo>
                  <a:lnTo>
                    <a:pt x="3384381" y="3403599"/>
                  </a:lnTo>
                  <a:lnTo>
                    <a:pt x="3387860" y="3390899"/>
                  </a:lnTo>
                  <a:lnTo>
                    <a:pt x="3383544" y="3365499"/>
                  </a:lnTo>
                  <a:lnTo>
                    <a:pt x="3371783" y="3352799"/>
                  </a:lnTo>
                  <a:lnTo>
                    <a:pt x="3354364" y="3340099"/>
                  </a:lnTo>
                  <a:lnTo>
                    <a:pt x="3311777" y="3340099"/>
                  </a:lnTo>
                  <a:lnTo>
                    <a:pt x="3294358" y="3352799"/>
                  </a:lnTo>
                  <a:lnTo>
                    <a:pt x="3282598" y="3365499"/>
                  </a:lnTo>
                  <a:lnTo>
                    <a:pt x="3278281" y="3390899"/>
                  </a:lnTo>
                  <a:lnTo>
                    <a:pt x="3281760" y="3403599"/>
                  </a:lnTo>
                  <a:lnTo>
                    <a:pt x="3291351" y="3428999"/>
                  </a:lnTo>
                  <a:lnTo>
                    <a:pt x="3305783" y="3441699"/>
                  </a:lnTo>
                  <a:close/>
                </a:path>
                <a:path w="4114800" h="4102100">
                  <a:moveTo>
                    <a:pt x="3025134" y="3733799"/>
                  </a:moveTo>
                  <a:lnTo>
                    <a:pt x="3342357" y="3733799"/>
                  </a:lnTo>
                  <a:lnTo>
                    <a:pt x="3342357" y="3441699"/>
                  </a:lnTo>
                  <a:lnTo>
                    <a:pt x="3323784" y="3441699"/>
                  </a:lnTo>
                  <a:lnTo>
                    <a:pt x="3323784" y="3721099"/>
                  </a:lnTo>
                  <a:lnTo>
                    <a:pt x="3012447" y="3721099"/>
                  </a:lnTo>
                  <a:lnTo>
                    <a:pt x="3025134" y="3733799"/>
                  </a:lnTo>
                  <a:close/>
                </a:path>
                <a:path w="4114800" h="4102100">
                  <a:moveTo>
                    <a:pt x="3893848" y="3479799"/>
                  </a:moveTo>
                  <a:lnTo>
                    <a:pt x="3936435" y="3479799"/>
                  </a:lnTo>
                  <a:lnTo>
                    <a:pt x="3915142" y="3467099"/>
                  </a:lnTo>
                  <a:lnTo>
                    <a:pt x="3893848" y="3479799"/>
                  </a:lnTo>
                  <a:close/>
                </a:path>
                <a:path w="4114800" h="4102100">
                  <a:moveTo>
                    <a:pt x="621352" y="3492499"/>
                  </a:moveTo>
                  <a:lnTo>
                    <a:pt x="694436" y="3492499"/>
                  </a:lnTo>
                  <a:lnTo>
                    <a:pt x="689526" y="3479799"/>
                  </a:lnTo>
                  <a:lnTo>
                    <a:pt x="681412" y="3467099"/>
                  </a:lnTo>
                  <a:lnTo>
                    <a:pt x="632264" y="3467099"/>
                  </a:lnTo>
                  <a:lnTo>
                    <a:pt x="624283" y="3479799"/>
                  </a:lnTo>
                  <a:lnTo>
                    <a:pt x="621352" y="3492499"/>
                  </a:lnTo>
                  <a:close/>
                </a:path>
                <a:path w="4114800" h="4102100">
                  <a:moveTo>
                    <a:pt x="2604368" y="4063999"/>
                  </a:moveTo>
                  <a:lnTo>
                    <a:pt x="3721706" y="4063999"/>
                  </a:lnTo>
                  <a:lnTo>
                    <a:pt x="3921271" y="3860799"/>
                  </a:lnTo>
                  <a:lnTo>
                    <a:pt x="3924428" y="3860799"/>
                  </a:lnTo>
                  <a:lnTo>
                    <a:pt x="3924428" y="3581399"/>
                  </a:lnTo>
                  <a:lnTo>
                    <a:pt x="3942429" y="3568699"/>
                  </a:lnTo>
                  <a:lnTo>
                    <a:pt x="3956861" y="3555999"/>
                  </a:lnTo>
                  <a:lnTo>
                    <a:pt x="3966452" y="3543299"/>
                  </a:lnTo>
                  <a:lnTo>
                    <a:pt x="3969931" y="3530599"/>
                  </a:lnTo>
                  <a:lnTo>
                    <a:pt x="3965615" y="3505199"/>
                  </a:lnTo>
                  <a:lnTo>
                    <a:pt x="3953854" y="3479799"/>
                  </a:lnTo>
                  <a:lnTo>
                    <a:pt x="3876429" y="3479799"/>
                  </a:lnTo>
                  <a:lnTo>
                    <a:pt x="3864669" y="3505199"/>
                  </a:lnTo>
                  <a:lnTo>
                    <a:pt x="3860352" y="3530599"/>
                  </a:lnTo>
                  <a:lnTo>
                    <a:pt x="3863831" y="3543299"/>
                  </a:lnTo>
                  <a:lnTo>
                    <a:pt x="3873422" y="3555999"/>
                  </a:lnTo>
                  <a:lnTo>
                    <a:pt x="3887854" y="3568699"/>
                  </a:lnTo>
                  <a:lnTo>
                    <a:pt x="3905855" y="3581399"/>
                  </a:lnTo>
                  <a:lnTo>
                    <a:pt x="3905855" y="3860799"/>
                  </a:lnTo>
                  <a:lnTo>
                    <a:pt x="3713534" y="4051299"/>
                  </a:lnTo>
                  <a:lnTo>
                    <a:pt x="2591845" y="4051299"/>
                  </a:lnTo>
                  <a:lnTo>
                    <a:pt x="2604368" y="4063999"/>
                  </a:lnTo>
                  <a:close/>
                </a:path>
                <a:path w="4114800" h="4102100">
                  <a:moveTo>
                    <a:pt x="2944828" y="3886199"/>
                  </a:moveTo>
                  <a:lnTo>
                    <a:pt x="2980281" y="3886199"/>
                  </a:lnTo>
                  <a:lnTo>
                    <a:pt x="2649778" y="3555999"/>
                  </a:lnTo>
                  <a:lnTo>
                    <a:pt x="1907610" y="3555999"/>
                  </a:lnTo>
                  <a:lnTo>
                    <a:pt x="1901084" y="3543299"/>
                  </a:lnTo>
                  <a:lnTo>
                    <a:pt x="1889048" y="3530599"/>
                  </a:lnTo>
                  <a:lnTo>
                    <a:pt x="1872781" y="3517899"/>
                  </a:lnTo>
                  <a:lnTo>
                    <a:pt x="1832269" y="3517899"/>
                  </a:lnTo>
                  <a:lnTo>
                    <a:pt x="1814850" y="3530599"/>
                  </a:lnTo>
                  <a:lnTo>
                    <a:pt x="1803090" y="3543299"/>
                  </a:lnTo>
                  <a:lnTo>
                    <a:pt x="1798773" y="3568699"/>
                  </a:lnTo>
                  <a:lnTo>
                    <a:pt x="1800931" y="3581399"/>
                  </a:lnTo>
                  <a:lnTo>
                    <a:pt x="2640863" y="3581399"/>
                  </a:lnTo>
                  <a:lnTo>
                    <a:pt x="2944828" y="3886199"/>
                  </a:lnTo>
                  <a:close/>
                </a:path>
                <a:path w="4114800" h="4102100">
                  <a:moveTo>
                    <a:pt x="1832269" y="3619499"/>
                  </a:moveTo>
                  <a:lnTo>
                    <a:pt x="1872780" y="3619499"/>
                  </a:lnTo>
                  <a:lnTo>
                    <a:pt x="1889037" y="3606799"/>
                  </a:lnTo>
                  <a:lnTo>
                    <a:pt x="1901045" y="3594099"/>
                  </a:lnTo>
                  <a:lnTo>
                    <a:pt x="1907517" y="3581399"/>
                  </a:lnTo>
                  <a:lnTo>
                    <a:pt x="1800931" y="3581399"/>
                  </a:lnTo>
                  <a:lnTo>
                    <a:pt x="1803090" y="3594099"/>
                  </a:lnTo>
                  <a:lnTo>
                    <a:pt x="1814850" y="3606799"/>
                  </a:lnTo>
                  <a:lnTo>
                    <a:pt x="1832269" y="3619499"/>
                  </a:lnTo>
                  <a:close/>
                </a:path>
                <a:path w="4114800" h="4102100">
                  <a:moveTo>
                    <a:pt x="2591845" y="4051299"/>
                  </a:moveTo>
                  <a:lnTo>
                    <a:pt x="2615233" y="4051299"/>
                  </a:lnTo>
                  <a:lnTo>
                    <a:pt x="2276186" y="3708399"/>
                  </a:lnTo>
                  <a:lnTo>
                    <a:pt x="1298980" y="3708399"/>
                  </a:lnTo>
                  <a:lnTo>
                    <a:pt x="1294070" y="3695699"/>
                  </a:lnTo>
                  <a:lnTo>
                    <a:pt x="1285956" y="3682999"/>
                  </a:lnTo>
                  <a:lnTo>
                    <a:pt x="1236807" y="3682999"/>
                  </a:lnTo>
                  <a:lnTo>
                    <a:pt x="1228827" y="3695699"/>
                  </a:lnTo>
                  <a:lnTo>
                    <a:pt x="1225896" y="3721099"/>
                  </a:lnTo>
                  <a:lnTo>
                    <a:pt x="2266250" y="3721099"/>
                  </a:lnTo>
                  <a:lnTo>
                    <a:pt x="2591845" y="4051299"/>
                  </a:lnTo>
                  <a:close/>
                </a:path>
                <a:path w="4114800" h="4102100">
                  <a:moveTo>
                    <a:pt x="1236807" y="3746499"/>
                  </a:moveTo>
                  <a:lnTo>
                    <a:pt x="1285886" y="3746499"/>
                  </a:lnTo>
                  <a:lnTo>
                    <a:pt x="1294017" y="3733799"/>
                  </a:lnTo>
                  <a:lnTo>
                    <a:pt x="1298980" y="3721099"/>
                  </a:lnTo>
                  <a:lnTo>
                    <a:pt x="1225896" y="3721099"/>
                  </a:lnTo>
                  <a:lnTo>
                    <a:pt x="1228827" y="3733799"/>
                  </a:lnTo>
                  <a:lnTo>
                    <a:pt x="1236807" y="3746499"/>
                  </a:lnTo>
                  <a:close/>
                </a:path>
                <a:path w="4114800" h="4102100">
                  <a:moveTo>
                    <a:pt x="2165218" y="3936999"/>
                  </a:moveTo>
                  <a:lnTo>
                    <a:pt x="2205730" y="3936999"/>
                  </a:lnTo>
                  <a:lnTo>
                    <a:pt x="2223149" y="3924299"/>
                  </a:lnTo>
                  <a:lnTo>
                    <a:pt x="2234910" y="3911599"/>
                  </a:lnTo>
                  <a:lnTo>
                    <a:pt x="2239227" y="3886199"/>
                  </a:lnTo>
                  <a:lnTo>
                    <a:pt x="2234910" y="3860799"/>
                  </a:lnTo>
                  <a:lnTo>
                    <a:pt x="2223149" y="3848099"/>
                  </a:lnTo>
                  <a:lnTo>
                    <a:pt x="2205730" y="3835399"/>
                  </a:lnTo>
                  <a:lnTo>
                    <a:pt x="2165179" y="3835399"/>
                  </a:lnTo>
                  <a:lnTo>
                    <a:pt x="2148916" y="3848099"/>
                  </a:lnTo>
                  <a:lnTo>
                    <a:pt x="2136902" y="3860799"/>
                  </a:lnTo>
                  <a:lnTo>
                    <a:pt x="2130390" y="3873499"/>
                  </a:lnTo>
                  <a:lnTo>
                    <a:pt x="2931" y="3873499"/>
                  </a:lnTo>
                  <a:lnTo>
                    <a:pt x="0" y="3886199"/>
                  </a:lnTo>
                  <a:lnTo>
                    <a:pt x="2931" y="3898899"/>
                  </a:lnTo>
                  <a:lnTo>
                    <a:pt x="2130390" y="3898899"/>
                  </a:lnTo>
                  <a:lnTo>
                    <a:pt x="2136915" y="3911599"/>
                  </a:lnTo>
                  <a:lnTo>
                    <a:pt x="2148951" y="3924299"/>
                  </a:lnTo>
                  <a:lnTo>
                    <a:pt x="2165218" y="3936999"/>
                  </a:lnTo>
                  <a:close/>
                </a:path>
                <a:path w="4114800" h="4102100">
                  <a:moveTo>
                    <a:pt x="2931" y="3873499"/>
                  </a:moveTo>
                  <a:lnTo>
                    <a:pt x="73083" y="3873499"/>
                  </a:lnTo>
                  <a:lnTo>
                    <a:pt x="68173" y="3860799"/>
                  </a:lnTo>
                  <a:lnTo>
                    <a:pt x="60059" y="3860799"/>
                  </a:lnTo>
                  <a:lnTo>
                    <a:pt x="49473" y="3848099"/>
                  </a:lnTo>
                  <a:lnTo>
                    <a:pt x="22722" y="3848099"/>
                  </a:lnTo>
                  <a:lnTo>
                    <a:pt x="10911" y="3860799"/>
                  </a:lnTo>
                  <a:lnTo>
                    <a:pt x="2931" y="3873499"/>
                  </a:lnTo>
                  <a:close/>
                </a:path>
                <a:path w="4114800" h="4102100">
                  <a:moveTo>
                    <a:pt x="22722" y="3924299"/>
                  </a:moveTo>
                  <a:lnTo>
                    <a:pt x="49421" y="3924299"/>
                  </a:lnTo>
                  <a:lnTo>
                    <a:pt x="59990" y="3911599"/>
                  </a:lnTo>
                  <a:lnTo>
                    <a:pt x="68121" y="3911599"/>
                  </a:lnTo>
                  <a:lnTo>
                    <a:pt x="73083" y="3898899"/>
                  </a:lnTo>
                  <a:lnTo>
                    <a:pt x="2931" y="3898899"/>
                  </a:lnTo>
                  <a:lnTo>
                    <a:pt x="10911" y="3911599"/>
                  </a:lnTo>
                  <a:lnTo>
                    <a:pt x="22722" y="3924299"/>
                  </a:lnTo>
                  <a:close/>
                </a:path>
                <a:path w="4114800" h="4102100">
                  <a:moveTo>
                    <a:pt x="4038716" y="4102099"/>
                  </a:moveTo>
                  <a:lnTo>
                    <a:pt x="4081303" y="4102099"/>
                  </a:lnTo>
                  <a:lnTo>
                    <a:pt x="4098722" y="4089399"/>
                  </a:lnTo>
                  <a:lnTo>
                    <a:pt x="4110482" y="4076699"/>
                  </a:lnTo>
                  <a:lnTo>
                    <a:pt x="4114799" y="4051299"/>
                  </a:lnTo>
                  <a:lnTo>
                    <a:pt x="4111321" y="4038599"/>
                  </a:lnTo>
                  <a:lnTo>
                    <a:pt x="4101740" y="4013199"/>
                  </a:lnTo>
                  <a:lnTo>
                    <a:pt x="4087336" y="4000499"/>
                  </a:lnTo>
                  <a:lnTo>
                    <a:pt x="4032722" y="4000499"/>
                  </a:lnTo>
                  <a:lnTo>
                    <a:pt x="4018290" y="4013199"/>
                  </a:lnTo>
                  <a:lnTo>
                    <a:pt x="4008699" y="4038599"/>
                  </a:lnTo>
                  <a:lnTo>
                    <a:pt x="4005219" y="4051299"/>
                  </a:lnTo>
                  <a:lnTo>
                    <a:pt x="4009536" y="4076699"/>
                  </a:lnTo>
                  <a:lnTo>
                    <a:pt x="4021296" y="4089399"/>
                  </a:lnTo>
                  <a:lnTo>
                    <a:pt x="4038716" y="4102099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879" y="7859182"/>
              <a:ext cx="1598593" cy="138852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2219065" y="13164"/>
            <a:ext cx="6069965" cy="4102100"/>
            <a:chOff x="12219065" y="13164"/>
            <a:chExt cx="6069965" cy="4102100"/>
          </a:xfrm>
        </p:grpSpPr>
        <p:sp>
          <p:nvSpPr>
            <p:cNvPr id="7" name="object 7"/>
            <p:cNvSpPr/>
            <p:nvPr/>
          </p:nvSpPr>
          <p:spPr>
            <a:xfrm>
              <a:off x="141736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802550" y="4038599"/>
                  </a:moveTo>
                  <a:lnTo>
                    <a:pt x="3843305" y="4038599"/>
                  </a:lnTo>
                  <a:lnTo>
                    <a:pt x="3852133" y="4051299"/>
                  </a:lnTo>
                  <a:lnTo>
                    <a:pt x="3857966" y="4063999"/>
                  </a:lnTo>
                  <a:lnTo>
                    <a:pt x="3860073" y="4076699"/>
                  </a:lnTo>
                  <a:lnTo>
                    <a:pt x="3857142" y="4089399"/>
                  </a:lnTo>
                  <a:lnTo>
                    <a:pt x="3849162" y="4102099"/>
                  </a:lnTo>
                  <a:lnTo>
                    <a:pt x="3796694" y="4102099"/>
                  </a:lnTo>
                  <a:lnTo>
                    <a:pt x="3788713" y="4089399"/>
                  </a:lnTo>
                  <a:lnTo>
                    <a:pt x="3785782" y="4076699"/>
                  </a:lnTo>
                  <a:lnTo>
                    <a:pt x="3787889" y="4063999"/>
                  </a:lnTo>
                  <a:lnTo>
                    <a:pt x="3793722" y="4051299"/>
                  </a:lnTo>
                  <a:lnTo>
                    <a:pt x="3802550" y="4038599"/>
                  </a:lnTo>
                  <a:close/>
                </a:path>
                <a:path w="4114800" h="4102100">
                  <a:moveTo>
                    <a:pt x="3813641" y="1422399"/>
                  </a:moveTo>
                  <a:lnTo>
                    <a:pt x="3832214" y="1422399"/>
                  </a:lnTo>
                  <a:lnTo>
                    <a:pt x="3832214" y="4038599"/>
                  </a:lnTo>
                  <a:lnTo>
                    <a:pt x="3813641" y="4038599"/>
                  </a:lnTo>
                  <a:lnTo>
                    <a:pt x="3813641" y="1422399"/>
                  </a:lnTo>
                  <a:close/>
                </a:path>
                <a:path w="4114800" h="4102100">
                  <a:moveTo>
                    <a:pt x="3250938" y="3251199"/>
                  </a:moveTo>
                  <a:lnTo>
                    <a:pt x="3291694" y="3251199"/>
                  </a:lnTo>
                  <a:lnTo>
                    <a:pt x="3300522" y="3263899"/>
                  </a:lnTo>
                  <a:lnTo>
                    <a:pt x="3306355" y="3276599"/>
                  </a:lnTo>
                  <a:lnTo>
                    <a:pt x="3308462" y="3289299"/>
                  </a:lnTo>
                  <a:lnTo>
                    <a:pt x="3305531" y="3301999"/>
                  </a:lnTo>
                  <a:lnTo>
                    <a:pt x="3297550" y="3314699"/>
                  </a:lnTo>
                  <a:lnTo>
                    <a:pt x="3285739" y="3327399"/>
                  </a:lnTo>
                  <a:lnTo>
                    <a:pt x="3256893" y="3327399"/>
                  </a:lnTo>
                  <a:lnTo>
                    <a:pt x="3245082" y="3314699"/>
                  </a:lnTo>
                  <a:lnTo>
                    <a:pt x="3237101" y="3301999"/>
                  </a:lnTo>
                  <a:lnTo>
                    <a:pt x="3234170" y="3289299"/>
                  </a:lnTo>
                  <a:lnTo>
                    <a:pt x="3236277" y="3276599"/>
                  </a:lnTo>
                  <a:lnTo>
                    <a:pt x="3242110" y="3263899"/>
                  </a:lnTo>
                  <a:lnTo>
                    <a:pt x="3250938" y="3251199"/>
                  </a:lnTo>
                  <a:close/>
                </a:path>
                <a:path w="4114800" h="4102100">
                  <a:moveTo>
                    <a:pt x="3528422" y="2501899"/>
                  </a:moveTo>
                  <a:lnTo>
                    <a:pt x="3554272" y="2501899"/>
                  </a:lnTo>
                  <a:lnTo>
                    <a:pt x="3280602" y="2781299"/>
                  </a:lnTo>
                  <a:lnTo>
                    <a:pt x="3280602" y="3251199"/>
                  </a:lnTo>
                  <a:lnTo>
                    <a:pt x="3262030" y="3251199"/>
                  </a:lnTo>
                  <a:lnTo>
                    <a:pt x="3262030" y="2781299"/>
                  </a:lnTo>
                  <a:lnTo>
                    <a:pt x="3261751" y="2768599"/>
                  </a:lnTo>
                  <a:lnTo>
                    <a:pt x="3262494" y="2768599"/>
                  </a:lnTo>
                  <a:lnTo>
                    <a:pt x="3528422" y="2501899"/>
                  </a:lnTo>
                  <a:close/>
                </a:path>
                <a:path w="4114800" h="4102100">
                  <a:moveTo>
                    <a:pt x="3553692" y="2412999"/>
                  </a:moveTo>
                  <a:lnTo>
                    <a:pt x="3617907" y="2412999"/>
                  </a:lnTo>
                  <a:lnTo>
                    <a:pt x="3624570" y="2425699"/>
                  </a:lnTo>
                  <a:lnTo>
                    <a:pt x="3636585" y="2438399"/>
                  </a:lnTo>
                  <a:lnTo>
                    <a:pt x="3640589" y="2463799"/>
                  </a:lnTo>
                  <a:lnTo>
                    <a:pt x="3636585" y="2476499"/>
                  </a:lnTo>
                  <a:lnTo>
                    <a:pt x="3624570" y="2501899"/>
                  </a:lnTo>
                  <a:lnTo>
                    <a:pt x="3608389" y="2514599"/>
                  </a:lnTo>
                  <a:lnTo>
                    <a:pt x="3571603" y="2514599"/>
                  </a:lnTo>
                  <a:lnTo>
                    <a:pt x="3554272" y="2501899"/>
                  </a:lnTo>
                  <a:lnTo>
                    <a:pt x="3528422" y="2501899"/>
                  </a:lnTo>
                  <a:lnTo>
                    <a:pt x="3541086" y="2489199"/>
                  </a:lnTo>
                  <a:lnTo>
                    <a:pt x="3532886" y="2476499"/>
                  </a:lnTo>
                  <a:lnTo>
                    <a:pt x="3531138" y="2451099"/>
                  </a:lnTo>
                  <a:lnTo>
                    <a:pt x="3535849" y="2438399"/>
                  </a:lnTo>
                  <a:lnTo>
                    <a:pt x="3547029" y="2425699"/>
                  </a:lnTo>
                  <a:lnTo>
                    <a:pt x="3553692" y="2412999"/>
                  </a:lnTo>
                  <a:close/>
                </a:path>
                <a:path w="4114800" h="4102100">
                  <a:moveTo>
                    <a:pt x="4050723" y="101599"/>
                  </a:moveTo>
                  <a:lnTo>
                    <a:pt x="4069388" y="101599"/>
                  </a:lnTo>
                  <a:lnTo>
                    <a:pt x="4069388" y="888999"/>
                  </a:lnTo>
                  <a:lnTo>
                    <a:pt x="4068181" y="888999"/>
                  </a:lnTo>
                  <a:lnTo>
                    <a:pt x="4067067" y="901699"/>
                  </a:lnTo>
                  <a:lnTo>
                    <a:pt x="4065581" y="901699"/>
                  </a:lnTo>
                  <a:lnTo>
                    <a:pt x="3595132" y="1295399"/>
                  </a:lnTo>
                  <a:lnTo>
                    <a:pt x="3595132" y="2412999"/>
                  </a:lnTo>
                  <a:lnTo>
                    <a:pt x="3576467" y="2412999"/>
                  </a:lnTo>
                  <a:lnTo>
                    <a:pt x="3576374" y="1295399"/>
                  </a:lnTo>
                  <a:lnTo>
                    <a:pt x="3579717" y="1295399"/>
                  </a:lnTo>
                  <a:lnTo>
                    <a:pt x="4050723" y="888999"/>
                  </a:lnTo>
                  <a:lnTo>
                    <a:pt x="4050723" y="101599"/>
                  </a:lnTo>
                  <a:close/>
                </a:path>
                <a:path w="4114800" h="4102100">
                  <a:moveTo>
                    <a:pt x="3311114" y="2247899"/>
                  </a:moveTo>
                  <a:lnTo>
                    <a:pt x="3351870" y="2247899"/>
                  </a:lnTo>
                  <a:lnTo>
                    <a:pt x="3360698" y="2260599"/>
                  </a:lnTo>
                  <a:lnTo>
                    <a:pt x="3366531" y="2273299"/>
                  </a:lnTo>
                  <a:lnTo>
                    <a:pt x="3368638" y="2285999"/>
                  </a:lnTo>
                  <a:lnTo>
                    <a:pt x="3365707" y="2298699"/>
                  </a:lnTo>
                  <a:lnTo>
                    <a:pt x="3357726" y="2311399"/>
                  </a:lnTo>
                  <a:lnTo>
                    <a:pt x="3345915" y="2324099"/>
                  </a:lnTo>
                  <a:lnTo>
                    <a:pt x="3317069" y="2324099"/>
                  </a:lnTo>
                  <a:lnTo>
                    <a:pt x="3305258" y="2311399"/>
                  </a:lnTo>
                  <a:lnTo>
                    <a:pt x="3297277" y="2298699"/>
                  </a:lnTo>
                  <a:lnTo>
                    <a:pt x="3294346" y="2285999"/>
                  </a:lnTo>
                  <a:lnTo>
                    <a:pt x="3296453" y="2273299"/>
                  </a:lnTo>
                  <a:lnTo>
                    <a:pt x="3302286" y="2260599"/>
                  </a:lnTo>
                  <a:lnTo>
                    <a:pt x="3311114" y="2247899"/>
                  </a:lnTo>
                  <a:close/>
                </a:path>
                <a:path w="4114800" h="4102100">
                  <a:moveTo>
                    <a:pt x="3293046" y="1854199"/>
                  </a:moveTo>
                  <a:lnTo>
                    <a:pt x="3340128" y="1854199"/>
                  </a:lnTo>
                  <a:lnTo>
                    <a:pt x="3341057" y="1866899"/>
                  </a:lnTo>
                  <a:lnTo>
                    <a:pt x="3340778" y="1866899"/>
                  </a:lnTo>
                  <a:lnTo>
                    <a:pt x="3340778" y="2247899"/>
                  </a:lnTo>
                  <a:lnTo>
                    <a:pt x="3322206" y="2247899"/>
                  </a:lnTo>
                  <a:lnTo>
                    <a:pt x="3322206" y="1866899"/>
                  </a:lnTo>
                  <a:lnTo>
                    <a:pt x="3293046" y="1854199"/>
                  </a:lnTo>
                  <a:close/>
                </a:path>
                <a:path w="4114800" h="4102100">
                  <a:moveTo>
                    <a:pt x="3116094" y="2120899"/>
                  </a:moveTo>
                  <a:lnTo>
                    <a:pt x="3174506" y="2120899"/>
                  </a:lnTo>
                  <a:lnTo>
                    <a:pt x="3180339" y="2133599"/>
                  </a:lnTo>
                  <a:lnTo>
                    <a:pt x="3182445" y="2146299"/>
                  </a:lnTo>
                  <a:lnTo>
                    <a:pt x="3179514" y="2158999"/>
                  </a:lnTo>
                  <a:lnTo>
                    <a:pt x="3171534" y="2171699"/>
                  </a:lnTo>
                  <a:lnTo>
                    <a:pt x="3159723" y="2184399"/>
                  </a:lnTo>
                  <a:lnTo>
                    <a:pt x="3130877" y="2184399"/>
                  </a:lnTo>
                  <a:lnTo>
                    <a:pt x="3119066" y="2171699"/>
                  </a:lnTo>
                  <a:lnTo>
                    <a:pt x="3111085" y="2158999"/>
                  </a:lnTo>
                  <a:lnTo>
                    <a:pt x="3108154" y="2146299"/>
                  </a:lnTo>
                  <a:lnTo>
                    <a:pt x="3110261" y="2133599"/>
                  </a:lnTo>
                  <a:lnTo>
                    <a:pt x="3116094" y="2120899"/>
                  </a:lnTo>
                  <a:close/>
                </a:path>
                <a:path w="4114800" h="4102100">
                  <a:moveTo>
                    <a:pt x="2970158" y="190499"/>
                  </a:moveTo>
                  <a:lnTo>
                    <a:pt x="3585753" y="190499"/>
                  </a:lnTo>
                  <a:lnTo>
                    <a:pt x="3748079" y="355599"/>
                  </a:lnTo>
                  <a:lnTo>
                    <a:pt x="3750587" y="355599"/>
                  </a:lnTo>
                  <a:lnTo>
                    <a:pt x="3750308" y="368299"/>
                  </a:lnTo>
                  <a:lnTo>
                    <a:pt x="3750308" y="812799"/>
                  </a:lnTo>
                  <a:lnTo>
                    <a:pt x="3750122" y="825499"/>
                  </a:lnTo>
                  <a:lnTo>
                    <a:pt x="3746686" y="825499"/>
                  </a:lnTo>
                  <a:lnTo>
                    <a:pt x="3154586" y="1371599"/>
                  </a:lnTo>
                  <a:lnTo>
                    <a:pt x="3154586" y="2108199"/>
                  </a:lnTo>
                  <a:lnTo>
                    <a:pt x="3165678" y="2120899"/>
                  </a:lnTo>
                  <a:lnTo>
                    <a:pt x="3124922" y="2120899"/>
                  </a:lnTo>
                  <a:lnTo>
                    <a:pt x="3136013" y="2108199"/>
                  </a:lnTo>
                  <a:lnTo>
                    <a:pt x="3136013" y="1358899"/>
                  </a:lnTo>
                  <a:lnTo>
                    <a:pt x="3139078" y="1358899"/>
                  </a:lnTo>
                  <a:lnTo>
                    <a:pt x="3731735" y="812799"/>
                  </a:lnTo>
                  <a:lnTo>
                    <a:pt x="3731735" y="368299"/>
                  </a:lnTo>
                  <a:lnTo>
                    <a:pt x="3577024" y="215899"/>
                  </a:lnTo>
                  <a:lnTo>
                    <a:pt x="2944828" y="215899"/>
                  </a:lnTo>
                  <a:lnTo>
                    <a:pt x="2970158" y="190499"/>
                  </a:lnTo>
                  <a:close/>
                </a:path>
                <a:path w="4114800" h="4102100">
                  <a:moveTo>
                    <a:pt x="3236840" y="1765299"/>
                  </a:moveTo>
                  <a:lnTo>
                    <a:pt x="3278374" y="1765299"/>
                  </a:lnTo>
                  <a:lnTo>
                    <a:pt x="3293296" y="1777999"/>
                  </a:lnTo>
                  <a:lnTo>
                    <a:pt x="3302542" y="1803399"/>
                  </a:lnTo>
                  <a:lnTo>
                    <a:pt x="3305693" y="1816099"/>
                  </a:lnTo>
                  <a:lnTo>
                    <a:pt x="3302333" y="1841499"/>
                  </a:lnTo>
                  <a:lnTo>
                    <a:pt x="3336785" y="1854199"/>
                  </a:lnTo>
                  <a:lnTo>
                    <a:pt x="3293046" y="1854199"/>
                  </a:lnTo>
                  <a:lnTo>
                    <a:pt x="3278406" y="1866899"/>
                  </a:lnTo>
                  <a:lnTo>
                    <a:pt x="3223584" y="1866899"/>
                  </a:lnTo>
                  <a:lnTo>
                    <a:pt x="3207286" y="1854199"/>
                  </a:lnTo>
                  <a:lnTo>
                    <a:pt x="3198093" y="1828799"/>
                  </a:lnTo>
                  <a:lnTo>
                    <a:pt x="3196630" y="1803399"/>
                  </a:lnTo>
                  <a:lnTo>
                    <a:pt x="3203525" y="1790699"/>
                  </a:lnTo>
                  <a:lnTo>
                    <a:pt x="3217989" y="1777999"/>
                  </a:lnTo>
                  <a:lnTo>
                    <a:pt x="3236840" y="1765299"/>
                  </a:lnTo>
                  <a:close/>
                </a:path>
                <a:path w="4114800" h="4102100">
                  <a:moveTo>
                    <a:pt x="2891363" y="1612899"/>
                  </a:moveTo>
                  <a:lnTo>
                    <a:pt x="2949775" y="1612899"/>
                  </a:lnTo>
                  <a:lnTo>
                    <a:pt x="2955608" y="1625599"/>
                  </a:lnTo>
                  <a:lnTo>
                    <a:pt x="2957715" y="1638299"/>
                  </a:lnTo>
                  <a:lnTo>
                    <a:pt x="2954784" y="1650999"/>
                  </a:lnTo>
                  <a:lnTo>
                    <a:pt x="2946803" y="1663699"/>
                  </a:lnTo>
                  <a:lnTo>
                    <a:pt x="2934992" y="1676399"/>
                  </a:lnTo>
                  <a:lnTo>
                    <a:pt x="2906146" y="1676399"/>
                  </a:lnTo>
                  <a:lnTo>
                    <a:pt x="2894335" y="1663699"/>
                  </a:lnTo>
                  <a:lnTo>
                    <a:pt x="2886355" y="1650999"/>
                  </a:lnTo>
                  <a:lnTo>
                    <a:pt x="2883424" y="1638299"/>
                  </a:lnTo>
                  <a:lnTo>
                    <a:pt x="2885530" y="1625599"/>
                  </a:lnTo>
                  <a:lnTo>
                    <a:pt x="2891363" y="1612899"/>
                  </a:lnTo>
                  <a:close/>
                </a:path>
                <a:path w="4114800" h="4102100">
                  <a:moveTo>
                    <a:pt x="3533471" y="368299"/>
                  </a:moveTo>
                  <a:lnTo>
                    <a:pt x="3554764" y="380999"/>
                  </a:lnTo>
                  <a:lnTo>
                    <a:pt x="3572183" y="393699"/>
                  </a:lnTo>
                  <a:lnTo>
                    <a:pt x="3583944" y="406399"/>
                  </a:lnTo>
                  <a:lnTo>
                    <a:pt x="3588261" y="431799"/>
                  </a:lnTo>
                  <a:lnTo>
                    <a:pt x="3584782" y="444499"/>
                  </a:lnTo>
                  <a:lnTo>
                    <a:pt x="3575202" y="457199"/>
                  </a:lnTo>
                  <a:lnTo>
                    <a:pt x="3560798" y="469899"/>
                  </a:lnTo>
                  <a:lnTo>
                    <a:pt x="3542850" y="482599"/>
                  </a:lnTo>
                  <a:lnTo>
                    <a:pt x="3542850" y="761999"/>
                  </a:lnTo>
                  <a:lnTo>
                    <a:pt x="3539600" y="761999"/>
                  </a:lnTo>
                  <a:lnTo>
                    <a:pt x="2929855" y="1371599"/>
                  </a:lnTo>
                  <a:lnTo>
                    <a:pt x="2929855" y="1600199"/>
                  </a:lnTo>
                  <a:lnTo>
                    <a:pt x="2940947" y="1612899"/>
                  </a:lnTo>
                  <a:lnTo>
                    <a:pt x="2900191" y="1612899"/>
                  </a:lnTo>
                  <a:lnTo>
                    <a:pt x="2911283" y="1600199"/>
                  </a:lnTo>
                  <a:lnTo>
                    <a:pt x="2911283" y="1371599"/>
                  </a:lnTo>
                  <a:lnTo>
                    <a:pt x="2911004" y="1371599"/>
                  </a:lnTo>
                  <a:lnTo>
                    <a:pt x="2911747" y="1358899"/>
                  </a:lnTo>
                  <a:lnTo>
                    <a:pt x="3524184" y="749299"/>
                  </a:lnTo>
                  <a:lnTo>
                    <a:pt x="3524184" y="482599"/>
                  </a:lnTo>
                  <a:lnTo>
                    <a:pt x="3506183" y="469899"/>
                  </a:lnTo>
                  <a:lnTo>
                    <a:pt x="3491752" y="457199"/>
                  </a:lnTo>
                  <a:lnTo>
                    <a:pt x="3482161" y="444499"/>
                  </a:lnTo>
                  <a:lnTo>
                    <a:pt x="3478681" y="431799"/>
                  </a:lnTo>
                  <a:lnTo>
                    <a:pt x="3482998" y="406399"/>
                  </a:lnTo>
                  <a:lnTo>
                    <a:pt x="3494758" y="393699"/>
                  </a:lnTo>
                  <a:lnTo>
                    <a:pt x="3512177" y="380999"/>
                  </a:lnTo>
                  <a:lnTo>
                    <a:pt x="3533471" y="368299"/>
                  </a:lnTo>
                  <a:close/>
                </a:path>
                <a:path w="4114800" h="4102100">
                  <a:moveTo>
                    <a:pt x="3801634" y="1320799"/>
                  </a:moveTo>
                  <a:lnTo>
                    <a:pt x="3844221" y="1320799"/>
                  </a:lnTo>
                  <a:lnTo>
                    <a:pt x="3861640" y="1333499"/>
                  </a:lnTo>
                  <a:lnTo>
                    <a:pt x="3873401" y="1346199"/>
                  </a:lnTo>
                  <a:lnTo>
                    <a:pt x="3877717" y="1371599"/>
                  </a:lnTo>
                  <a:lnTo>
                    <a:pt x="3874225" y="1396999"/>
                  </a:lnTo>
                  <a:lnTo>
                    <a:pt x="3864612" y="1409699"/>
                  </a:lnTo>
                  <a:lnTo>
                    <a:pt x="3850176" y="1422399"/>
                  </a:lnTo>
                  <a:lnTo>
                    <a:pt x="3795640" y="1422399"/>
                  </a:lnTo>
                  <a:lnTo>
                    <a:pt x="3781209" y="1409699"/>
                  </a:lnTo>
                  <a:lnTo>
                    <a:pt x="3771617" y="1396999"/>
                  </a:lnTo>
                  <a:lnTo>
                    <a:pt x="3768138" y="1371599"/>
                  </a:lnTo>
                  <a:lnTo>
                    <a:pt x="3772455" y="1346199"/>
                  </a:lnTo>
                  <a:lnTo>
                    <a:pt x="3784215" y="1333499"/>
                  </a:lnTo>
                  <a:lnTo>
                    <a:pt x="3801634" y="1320799"/>
                  </a:lnTo>
                  <a:close/>
                </a:path>
                <a:path w="4114800" h="4102100">
                  <a:moveTo>
                    <a:pt x="3012447" y="380999"/>
                  </a:moveTo>
                  <a:lnTo>
                    <a:pt x="3035999" y="380999"/>
                  </a:lnTo>
                  <a:lnTo>
                    <a:pt x="2705311" y="711199"/>
                  </a:lnTo>
                  <a:lnTo>
                    <a:pt x="2246191" y="711199"/>
                  </a:lnTo>
                  <a:lnTo>
                    <a:pt x="2146084" y="888999"/>
                  </a:lnTo>
                  <a:lnTo>
                    <a:pt x="1414409" y="888999"/>
                  </a:lnTo>
                  <a:lnTo>
                    <a:pt x="1411174" y="901699"/>
                  </a:lnTo>
                  <a:lnTo>
                    <a:pt x="1405587" y="914399"/>
                  </a:lnTo>
                  <a:lnTo>
                    <a:pt x="1397772" y="927099"/>
                  </a:lnTo>
                  <a:lnTo>
                    <a:pt x="1387850" y="927099"/>
                  </a:lnTo>
                  <a:lnTo>
                    <a:pt x="1367184" y="939799"/>
                  </a:lnTo>
                  <a:lnTo>
                    <a:pt x="1346282" y="939799"/>
                  </a:lnTo>
                  <a:lnTo>
                    <a:pt x="1327453" y="927099"/>
                  </a:lnTo>
                  <a:lnTo>
                    <a:pt x="1313002" y="914399"/>
                  </a:lnTo>
                  <a:lnTo>
                    <a:pt x="1306394" y="888999"/>
                  </a:lnTo>
                  <a:lnTo>
                    <a:pt x="1306595" y="876299"/>
                  </a:lnTo>
                  <a:lnTo>
                    <a:pt x="2132712" y="876299"/>
                  </a:lnTo>
                  <a:lnTo>
                    <a:pt x="2232819" y="698499"/>
                  </a:lnTo>
                  <a:lnTo>
                    <a:pt x="2695281" y="698499"/>
                  </a:lnTo>
                  <a:lnTo>
                    <a:pt x="3012447" y="380999"/>
                  </a:lnTo>
                  <a:close/>
                </a:path>
                <a:path w="4114800" h="4102100">
                  <a:moveTo>
                    <a:pt x="632264" y="571499"/>
                  </a:moveTo>
                  <a:lnTo>
                    <a:pt x="681342" y="571499"/>
                  </a:lnTo>
                  <a:lnTo>
                    <a:pt x="689474" y="584199"/>
                  </a:lnTo>
                  <a:lnTo>
                    <a:pt x="694436" y="596899"/>
                  </a:lnTo>
                  <a:lnTo>
                    <a:pt x="1207416" y="596899"/>
                  </a:lnTo>
                  <a:lnTo>
                    <a:pt x="1341512" y="825499"/>
                  </a:lnTo>
                  <a:lnTo>
                    <a:pt x="1378785" y="825499"/>
                  </a:lnTo>
                  <a:lnTo>
                    <a:pt x="1395197" y="838199"/>
                  </a:lnTo>
                  <a:lnTo>
                    <a:pt x="1407909" y="850899"/>
                  </a:lnTo>
                  <a:lnTo>
                    <a:pt x="1411252" y="863599"/>
                  </a:lnTo>
                  <a:lnTo>
                    <a:pt x="1413481" y="863599"/>
                  </a:lnTo>
                  <a:lnTo>
                    <a:pt x="1414503" y="876299"/>
                  </a:lnTo>
                  <a:lnTo>
                    <a:pt x="1306595" y="876299"/>
                  </a:lnTo>
                  <a:lnTo>
                    <a:pt x="1313133" y="850899"/>
                  </a:lnTo>
                  <a:lnTo>
                    <a:pt x="1325539" y="838199"/>
                  </a:lnTo>
                  <a:lnTo>
                    <a:pt x="1194044" y="609599"/>
                  </a:lnTo>
                  <a:lnTo>
                    <a:pt x="621352" y="609599"/>
                  </a:lnTo>
                  <a:lnTo>
                    <a:pt x="624283" y="584199"/>
                  </a:lnTo>
                  <a:lnTo>
                    <a:pt x="632264" y="571499"/>
                  </a:lnTo>
                  <a:close/>
                </a:path>
                <a:path w="4114800" h="4102100">
                  <a:moveTo>
                    <a:pt x="3305783" y="660399"/>
                  </a:moveTo>
                  <a:lnTo>
                    <a:pt x="3360358" y="660399"/>
                  </a:lnTo>
                  <a:lnTo>
                    <a:pt x="3374790" y="673099"/>
                  </a:lnTo>
                  <a:lnTo>
                    <a:pt x="3384381" y="698499"/>
                  </a:lnTo>
                  <a:lnTo>
                    <a:pt x="3387860" y="711199"/>
                  </a:lnTo>
                  <a:lnTo>
                    <a:pt x="3383544" y="736599"/>
                  </a:lnTo>
                  <a:lnTo>
                    <a:pt x="3371783" y="749299"/>
                  </a:lnTo>
                  <a:lnTo>
                    <a:pt x="3354364" y="761999"/>
                  </a:lnTo>
                  <a:lnTo>
                    <a:pt x="3311777" y="761999"/>
                  </a:lnTo>
                  <a:lnTo>
                    <a:pt x="3294358" y="749299"/>
                  </a:lnTo>
                  <a:lnTo>
                    <a:pt x="3282598" y="736599"/>
                  </a:lnTo>
                  <a:lnTo>
                    <a:pt x="3278281" y="711199"/>
                  </a:lnTo>
                  <a:lnTo>
                    <a:pt x="3281760" y="698499"/>
                  </a:lnTo>
                  <a:lnTo>
                    <a:pt x="3291351" y="673099"/>
                  </a:lnTo>
                  <a:lnTo>
                    <a:pt x="3305783" y="660399"/>
                  </a:lnTo>
                  <a:close/>
                </a:path>
                <a:path w="4114800" h="4102100">
                  <a:moveTo>
                    <a:pt x="3025134" y="368299"/>
                  </a:moveTo>
                  <a:lnTo>
                    <a:pt x="3342357" y="368299"/>
                  </a:lnTo>
                  <a:lnTo>
                    <a:pt x="3342357" y="660399"/>
                  </a:lnTo>
                  <a:lnTo>
                    <a:pt x="3323784" y="660399"/>
                  </a:lnTo>
                  <a:lnTo>
                    <a:pt x="3323784" y="380999"/>
                  </a:lnTo>
                  <a:lnTo>
                    <a:pt x="3012447" y="380999"/>
                  </a:lnTo>
                  <a:lnTo>
                    <a:pt x="3025134" y="368299"/>
                  </a:lnTo>
                  <a:close/>
                </a:path>
                <a:path w="4114800" h="4102100">
                  <a:moveTo>
                    <a:pt x="3893848" y="622299"/>
                  </a:moveTo>
                  <a:lnTo>
                    <a:pt x="3936435" y="622299"/>
                  </a:lnTo>
                  <a:lnTo>
                    <a:pt x="3915142" y="634999"/>
                  </a:lnTo>
                  <a:lnTo>
                    <a:pt x="3893848" y="622299"/>
                  </a:lnTo>
                  <a:close/>
                </a:path>
                <a:path w="4114800" h="4102100">
                  <a:moveTo>
                    <a:pt x="621352" y="609599"/>
                  </a:moveTo>
                  <a:lnTo>
                    <a:pt x="694436" y="609599"/>
                  </a:lnTo>
                  <a:lnTo>
                    <a:pt x="689526" y="622299"/>
                  </a:lnTo>
                  <a:lnTo>
                    <a:pt x="681412" y="634999"/>
                  </a:lnTo>
                  <a:lnTo>
                    <a:pt x="632264" y="634999"/>
                  </a:lnTo>
                  <a:lnTo>
                    <a:pt x="624283" y="622299"/>
                  </a:lnTo>
                  <a:lnTo>
                    <a:pt x="621352" y="609599"/>
                  </a:lnTo>
                  <a:close/>
                </a:path>
                <a:path w="4114800" h="4102100">
                  <a:moveTo>
                    <a:pt x="2604368" y="38099"/>
                  </a:moveTo>
                  <a:lnTo>
                    <a:pt x="3721706" y="38099"/>
                  </a:lnTo>
                  <a:lnTo>
                    <a:pt x="3921271" y="241299"/>
                  </a:lnTo>
                  <a:lnTo>
                    <a:pt x="3924428" y="241299"/>
                  </a:lnTo>
                  <a:lnTo>
                    <a:pt x="3924428" y="520699"/>
                  </a:lnTo>
                  <a:lnTo>
                    <a:pt x="3942429" y="533399"/>
                  </a:lnTo>
                  <a:lnTo>
                    <a:pt x="3956861" y="546099"/>
                  </a:lnTo>
                  <a:lnTo>
                    <a:pt x="3966452" y="558799"/>
                  </a:lnTo>
                  <a:lnTo>
                    <a:pt x="3969931" y="571499"/>
                  </a:lnTo>
                  <a:lnTo>
                    <a:pt x="3965615" y="596899"/>
                  </a:lnTo>
                  <a:lnTo>
                    <a:pt x="3953854" y="622299"/>
                  </a:lnTo>
                  <a:lnTo>
                    <a:pt x="3876429" y="622299"/>
                  </a:lnTo>
                  <a:lnTo>
                    <a:pt x="3864669" y="596899"/>
                  </a:lnTo>
                  <a:lnTo>
                    <a:pt x="3860352" y="571499"/>
                  </a:lnTo>
                  <a:lnTo>
                    <a:pt x="3863831" y="558799"/>
                  </a:lnTo>
                  <a:lnTo>
                    <a:pt x="3873422" y="546099"/>
                  </a:lnTo>
                  <a:lnTo>
                    <a:pt x="3887854" y="533399"/>
                  </a:lnTo>
                  <a:lnTo>
                    <a:pt x="3905855" y="520699"/>
                  </a:lnTo>
                  <a:lnTo>
                    <a:pt x="3905855" y="241299"/>
                  </a:lnTo>
                  <a:lnTo>
                    <a:pt x="3713534" y="50799"/>
                  </a:lnTo>
                  <a:lnTo>
                    <a:pt x="2591845" y="50799"/>
                  </a:lnTo>
                  <a:lnTo>
                    <a:pt x="2604368" y="38099"/>
                  </a:lnTo>
                  <a:close/>
                </a:path>
                <a:path w="4114800" h="4102100">
                  <a:moveTo>
                    <a:pt x="2944828" y="215899"/>
                  </a:moveTo>
                  <a:lnTo>
                    <a:pt x="2980281" y="215899"/>
                  </a:lnTo>
                  <a:lnTo>
                    <a:pt x="2649778" y="546099"/>
                  </a:lnTo>
                  <a:lnTo>
                    <a:pt x="1907610" y="546099"/>
                  </a:lnTo>
                  <a:lnTo>
                    <a:pt x="1901084" y="558799"/>
                  </a:lnTo>
                  <a:lnTo>
                    <a:pt x="1889048" y="571499"/>
                  </a:lnTo>
                  <a:lnTo>
                    <a:pt x="1872781" y="584199"/>
                  </a:lnTo>
                  <a:lnTo>
                    <a:pt x="1832269" y="584199"/>
                  </a:lnTo>
                  <a:lnTo>
                    <a:pt x="1814850" y="571499"/>
                  </a:lnTo>
                  <a:lnTo>
                    <a:pt x="1803090" y="558799"/>
                  </a:lnTo>
                  <a:lnTo>
                    <a:pt x="1798773" y="533399"/>
                  </a:lnTo>
                  <a:lnTo>
                    <a:pt x="1800931" y="520699"/>
                  </a:lnTo>
                  <a:lnTo>
                    <a:pt x="2640863" y="520699"/>
                  </a:lnTo>
                  <a:lnTo>
                    <a:pt x="2944828" y="215899"/>
                  </a:lnTo>
                  <a:close/>
                </a:path>
                <a:path w="4114800" h="4102100">
                  <a:moveTo>
                    <a:pt x="1832269" y="482599"/>
                  </a:moveTo>
                  <a:lnTo>
                    <a:pt x="1872780" y="482599"/>
                  </a:lnTo>
                  <a:lnTo>
                    <a:pt x="1889037" y="495299"/>
                  </a:lnTo>
                  <a:lnTo>
                    <a:pt x="1901045" y="507999"/>
                  </a:lnTo>
                  <a:lnTo>
                    <a:pt x="1907517" y="520699"/>
                  </a:lnTo>
                  <a:lnTo>
                    <a:pt x="1800931" y="520699"/>
                  </a:lnTo>
                  <a:lnTo>
                    <a:pt x="1803090" y="507999"/>
                  </a:lnTo>
                  <a:lnTo>
                    <a:pt x="1814850" y="495299"/>
                  </a:lnTo>
                  <a:lnTo>
                    <a:pt x="1832269" y="482599"/>
                  </a:lnTo>
                  <a:close/>
                </a:path>
                <a:path w="4114800" h="4102100">
                  <a:moveTo>
                    <a:pt x="2591845" y="50799"/>
                  </a:moveTo>
                  <a:lnTo>
                    <a:pt x="2615233" y="50799"/>
                  </a:lnTo>
                  <a:lnTo>
                    <a:pt x="2276186" y="393699"/>
                  </a:lnTo>
                  <a:lnTo>
                    <a:pt x="1298980" y="393699"/>
                  </a:lnTo>
                  <a:lnTo>
                    <a:pt x="1294070" y="406399"/>
                  </a:lnTo>
                  <a:lnTo>
                    <a:pt x="1285956" y="419099"/>
                  </a:lnTo>
                  <a:lnTo>
                    <a:pt x="1236807" y="419099"/>
                  </a:lnTo>
                  <a:lnTo>
                    <a:pt x="1228827" y="406399"/>
                  </a:lnTo>
                  <a:lnTo>
                    <a:pt x="1225896" y="380999"/>
                  </a:lnTo>
                  <a:lnTo>
                    <a:pt x="2266250" y="380999"/>
                  </a:lnTo>
                  <a:lnTo>
                    <a:pt x="2591845" y="50799"/>
                  </a:lnTo>
                  <a:close/>
                </a:path>
                <a:path w="4114800" h="4102100">
                  <a:moveTo>
                    <a:pt x="1236807" y="355599"/>
                  </a:moveTo>
                  <a:lnTo>
                    <a:pt x="1285886" y="355599"/>
                  </a:lnTo>
                  <a:lnTo>
                    <a:pt x="1294017" y="368299"/>
                  </a:lnTo>
                  <a:lnTo>
                    <a:pt x="1298980" y="380999"/>
                  </a:lnTo>
                  <a:lnTo>
                    <a:pt x="1225896" y="380999"/>
                  </a:lnTo>
                  <a:lnTo>
                    <a:pt x="1228827" y="368299"/>
                  </a:lnTo>
                  <a:lnTo>
                    <a:pt x="1236807" y="355599"/>
                  </a:lnTo>
                  <a:close/>
                </a:path>
                <a:path w="4114800" h="4102100">
                  <a:moveTo>
                    <a:pt x="2165218" y="165099"/>
                  </a:moveTo>
                  <a:lnTo>
                    <a:pt x="2205730" y="165099"/>
                  </a:lnTo>
                  <a:lnTo>
                    <a:pt x="2223149" y="177799"/>
                  </a:lnTo>
                  <a:lnTo>
                    <a:pt x="2234910" y="190499"/>
                  </a:lnTo>
                  <a:lnTo>
                    <a:pt x="2239227" y="215899"/>
                  </a:lnTo>
                  <a:lnTo>
                    <a:pt x="2234910" y="241299"/>
                  </a:lnTo>
                  <a:lnTo>
                    <a:pt x="2223149" y="253999"/>
                  </a:lnTo>
                  <a:lnTo>
                    <a:pt x="2205730" y="266699"/>
                  </a:lnTo>
                  <a:lnTo>
                    <a:pt x="2165179" y="266699"/>
                  </a:lnTo>
                  <a:lnTo>
                    <a:pt x="2148916" y="253999"/>
                  </a:lnTo>
                  <a:lnTo>
                    <a:pt x="2136902" y="241299"/>
                  </a:lnTo>
                  <a:lnTo>
                    <a:pt x="2130390" y="228599"/>
                  </a:lnTo>
                  <a:lnTo>
                    <a:pt x="2931" y="228599"/>
                  </a:lnTo>
                  <a:lnTo>
                    <a:pt x="0" y="215899"/>
                  </a:lnTo>
                  <a:lnTo>
                    <a:pt x="2931" y="203199"/>
                  </a:lnTo>
                  <a:lnTo>
                    <a:pt x="2130390" y="203199"/>
                  </a:lnTo>
                  <a:lnTo>
                    <a:pt x="2136915" y="190499"/>
                  </a:lnTo>
                  <a:lnTo>
                    <a:pt x="2148951" y="177799"/>
                  </a:lnTo>
                  <a:lnTo>
                    <a:pt x="2165218" y="165099"/>
                  </a:lnTo>
                  <a:close/>
                </a:path>
                <a:path w="4114800" h="4102100">
                  <a:moveTo>
                    <a:pt x="2931" y="228599"/>
                  </a:moveTo>
                  <a:lnTo>
                    <a:pt x="73083" y="228599"/>
                  </a:lnTo>
                  <a:lnTo>
                    <a:pt x="68173" y="241299"/>
                  </a:lnTo>
                  <a:lnTo>
                    <a:pt x="60059" y="241299"/>
                  </a:lnTo>
                  <a:lnTo>
                    <a:pt x="49473" y="253999"/>
                  </a:lnTo>
                  <a:lnTo>
                    <a:pt x="22722" y="253999"/>
                  </a:lnTo>
                  <a:lnTo>
                    <a:pt x="10911" y="241299"/>
                  </a:lnTo>
                  <a:lnTo>
                    <a:pt x="2931" y="228599"/>
                  </a:lnTo>
                  <a:close/>
                </a:path>
                <a:path w="4114800" h="4102100">
                  <a:moveTo>
                    <a:pt x="22722" y="177799"/>
                  </a:moveTo>
                  <a:lnTo>
                    <a:pt x="49421" y="177799"/>
                  </a:lnTo>
                  <a:lnTo>
                    <a:pt x="59990" y="190499"/>
                  </a:lnTo>
                  <a:lnTo>
                    <a:pt x="68121" y="190499"/>
                  </a:lnTo>
                  <a:lnTo>
                    <a:pt x="73083" y="203199"/>
                  </a:lnTo>
                  <a:lnTo>
                    <a:pt x="2931" y="203199"/>
                  </a:lnTo>
                  <a:lnTo>
                    <a:pt x="10911" y="190499"/>
                  </a:lnTo>
                  <a:lnTo>
                    <a:pt x="22722" y="177799"/>
                  </a:lnTo>
                  <a:close/>
                </a:path>
                <a:path w="4114800" h="4102100">
                  <a:moveTo>
                    <a:pt x="4038716" y="0"/>
                  </a:moveTo>
                  <a:lnTo>
                    <a:pt x="4081303" y="0"/>
                  </a:lnTo>
                  <a:lnTo>
                    <a:pt x="4098722" y="12699"/>
                  </a:lnTo>
                  <a:lnTo>
                    <a:pt x="4110482" y="25399"/>
                  </a:lnTo>
                  <a:lnTo>
                    <a:pt x="4114799" y="50799"/>
                  </a:lnTo>
                  <a:lnTo>
                    <a:pt x="4111321" y="63499"/>
                  </a:lnTo>
                  <a:lnTo>
                    <a:pt x="4101740" y="88899"/>
                  </a:lnTo>
                  <a:lnTo>
                    <a:pt x="4087336" y="101599"/>
                  </a:lnTo>
                  <a:lnTo>
                    <a:pt x="4032722" y="101599"/>
                  </a:lnTo>
                  <a:lnTo>
                    <a:pt x="4018290" y="88899"/>
                  </a:lnTo>
                  <a:lnTo>
                    <a:pt x="4008699" y="63499"/>
                  </a:lnTo>
                  <a:lnTo>
                    <a:pt x="4005219" y="50799"/>
                  </a:lnTo>
                  <a:lnTo>
                    <a:pt x="4009536" y="25399"/>
                  </a:lnTo>
                  <a:lnTo>
                    <a:pt x="4021296" y="12699"/>
                  </a:lnTo>
                  <a:lnTo>
                    <a:pt x="4038716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219064" y="1052435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5" h="598805">
                  <a:moveTo>
                    <a:pt x="1328597" y="154698"/>
                  </a:moveTo>
                  <a:lnTo>
                    <a:pt x="566191" y="154698"/>
                  </a:lnTo>
                  <a:lnTo>
                    <a:pt x="566191" y="299364"/>
                  </a:lnTo>
                  <a:lnTo>
                    <a:pt x="561886" y="347332"/>
                  </a:lnTo>
                  <a:lnTo>
                    <a:pt x="549465" y="392506"/>
                  </a:lnTo>
                  <a:lnTo>
                    <a:pt x="529678" y="434124"/>
                  </a:lnTo>
                  <a:lnTo>
                    <a:pt x="503313" y="471424"/>
                  </a:lnTo>
                  <a:lnTo>
                    <a:pt x="471119" y="503656"/>
                  </a:lnTo>
                  <a:lnTo>
                    <a:pt x="433832" y="530034"/>
                  </a:lnTo>
                  <a:lnTo>
                    <a:pt x="392252" y="549833"/>
                  </a:lnTo>
                  <a:lnTo>
                    <a:pt x="347103" y="562254"/>
                  </a:lnTo>
                  <a:lnTo>
                    <a:pt x="299173" y="566572"/>
                  </a:lnTo>
                  <a:lnTo>
                    <a:pt x="251231" y="562254"/>
                  </a:lnTo>
                  <a:lnTo>
                    <a:pt x="206095" y="549833"/>
                  </a:lnTo>
                  <a:lnTo>
                    <a:pt x="164503" y="530034"/>
                  </a:lnTo>
                  <a:lnTo>
                    <a:pt x="127228" y="503656"/>
                  </a:lnTo>
                  <a:lnTo>
                    <a:pt x="95021" y="471424"/>
                  </a:lnTo>
                  <a:lnTo>
                    <a:pt x="68656" y="434124"/>
                  </a:lnTo>
                  <a:lnTo>
                    <a:pt x="48882" y="392506"/>
                  </a:lnTo>
                  <a:lnTo>
                    <a:pt x="36449" y="347332"/>
                  </a:lnTo>
                  <a:lnTo>
                    <a:pt x="32143" y="299364"/>
                  </a:lnTo>
                  <a:lnTo>
                    <a:pt x="36449" y="251396"/>
                  </a:lnTo>
                  <a:lnTo>
                    <a:pt x="48882" y="206222"/>
                  </a:lnTo>
                  <a:lnTo>
                    <a:pt x="68656" y="164604"/>
                  </a:lnTo>
                  <a:lnTo>
                    <a:pt x="95021" y="127304"/>
                  </a:lnTo>
                  <a:lnTo>
                    <a:pt x="127228" y="95084"/>
                  </a:lnTo>
                  <a:lnTo>
                    <a:pt x="164503" y="68694"/>
                  </a:lnTo>
                  <a:lnTo>
                    <a:pt x="206095" y="48907"/>
                  </a:lnTo>
                  <a:lnTo>
                    <a:pt x="251231" y="36474"/>
                  </a:lnTo>
                  <a:lnTo>
                    <a:pt x="299173" y="32169"/>
                  </a:lnTo>
                  <a:lnTo>
                    <a:pt x="347103" y="36474"/>
                  </a:lnTo>
                  <a:lnTo>
                    <a:pt x="392252" y="48907"/>
                  </a:lnTo>
                  <a:lnTo>
                    <a:pt x="433832" y="68694"/>
                  </a:lnTo>
                  <a:lnTo>
                    <a:pt x="471119" y="95084"/>
                  </a:lnTo>
                  <a:lnTo>
                    <a:pt x="503313" y="127304"/>
                  </a:lnTo>
                  <a:lnTo>
                    <a:pt x="529678" y="164604"/>
                  </a:lnTo>
                  <a:lnTo>
                    <a:pt x="549465" y="206222"/>
                  </a:lnTo>
                  <a:lnTo>
                    <a:pt x="561886" y="251396"/>
                  </a:lnTo>
                  <a:lnTo>
                    <a:pt x="566191" y="299364"/>
                  </a:lnTo>
                  <a:lnTo>
                    <a:pt x="566191" y="154698"/>
                  </a:lnTo>
                  <a:lnTo>
                    <a:pt x="561086" y="154698"/>
                  </a:lnTo>
                  <a:lnTo>
                    <a:pt x="561086" y="155778"/>
                  </a:lnTo>
                  <a:lnTo>
                    <a:pt x="540537" y="122682"/>
                  </a:lnTo>
                  <a:lnTo>
                    <a:pt x="510616" y="87782"/>
                  </a:lnTo>
                  <a:lnTo>
                    <a:pt x="475742" y="57835"/>
                  </a:lnTo>
                  <a:lnTo>
                    <a:pt x="436537" y="33464"/>
                  </a:lnTo>
                  <a:lnTo>
                    <a:pt x="433476" y="32169"/>
                  </a:lnTo>
                  <a:lnTo>
                    <a:pt x="393623" y="15278"/>
                  </a:lnTo>
                  <a:lnTo>
                    <a:pt x="347624" y="3924"/>
                  </a:lnTo>
                  <a:lnTo>
                    <a:pt x="299173" y="0"/>
                  </a:lnTo>
                  <a:lnTo>
                    <a:pt x="250710" y="3924"/>
                  </a:lnTo>
                  <a:lnTo>
                    <a:pt x="204711" y="15278"/>
                  </a:lnTo>
                  <a:lnTo>
                    <a:pt x="161798" y="33464"/>
                  </a:lnTo>
                  <a:lnTo>
                    <a:pt x="122605" y="57835"/>
                  </a:lnTo>
                  <a:lnTo>
                    <a:pt x="87718" y="87782"/>
                  </a:lnTo>
                  <a:lnTo>
                    <a:pt x="57797" y="122682"/>
                  </a:lnTo>
                  <a:lnTo>
                    <a:pt x="33439" y="161912"/>
                  </a:lnTo>
                  <a:lnTo>
                    <a:pt x="15278" y="204851"/>
                  </a:lnTo>
                  <a:lnTo>
                    <a:pt x="3924" y="250875"/>
                  </a:lnTo>
                  <a:lnTo>
                    <a:pt x="0" y="299364"/>
                  </a:lnTo>
                  <a:lnTo>
                    <a:pt x="3924" y="347865"/>
                  </a:lnTo>
                  <a:lnTo>
                    <a:pt x="15278" y="393890"/>
                  </a:lnTo>
                  <a:lnTo>
                    <a:pt x="33439" y="436829"/>
                  </a:lnTo>
                  <a:lnTo>
                    <a:pt x="57797" y="476059"/>
                  </a:lnTo>
                  <a:lnTo>
                    <a:pt x="87718" y="510959"/>
                  </a:lnTo>
                  <a:lnTo>
                    <a:pt x="122605" y="540905"/>
                  </a:lnTo>
                  <a:lnTo>
                    <a:pt x="161798" y="565277"/>
                  </a:lnTo>
                  <a:lnTo>
                    <a:pt x="204711" y="583450"/>
                  </a:lnTo>
                  <a:lnTo>
                    <a:pt x="250710" y="594817"/>
                  </a:lnTo>
                  <a:lnTo>
                    <a:pt x="299173" y="598741"/>
                  </a:lnTo>
                  <a:lnTo>
                    <a:pt x="347624" y="594817"/>
                  </a:lnTo>
                  <a:lnTo>
                    <a:pt x="393623" y="583450"/>
                  </a:lnTo>
                  <a:lnTo>
                    <a:pt x="433476" y="566572"/>
                  </a:lnTo>
                  <a:lnTo>
                    <a:pt x="436537" y="565277"/>
                  </a:lnTo>
                  <a:lnTo>
                    <a:pt x="475742" y="540905"/>
                  </a:lnTo>
                  <a:lnTo>
                    <a:pt x="510616" y="510959"/>
                  </a:lnTo>
                  <a:lnTo>
                    <a:pt x="540537" y="476059"/>
                  </a:lnTo>
                  <a:lnTo>
                    <a:pt x="564896" y="436829"/>
                  </a:lnTo>
                  <a:lnTo>
                    <a:pt x="583057" y="393890"/>
                  </a:lnTo>
                  <a:lnTo>
                    <a:pt x="594423" y="347865"/>
                  </a:lnTo>
                  <a:lnTo>
                    <a:pt x="594461" y="347332"/>
                  </a:lnTo>
                  <a:lnTo>
                    <a:pt x="598347" y="299364"/>
                  </a:lnTo>
                  <a:lnTo>
                    <a:pt x="594423" y="250875"/>
                  </a:lnTo>
                  <a:lnTo>
                    <a:pt x="583057" y="204851"/>
                  </a:lnTo>
                  <a:lnTo>
                    <a:pt x="570001" y="174002"/>
                  </a:lnTo>
                  <a:lnTo>
                    <a:pt x="1328597" y="174002"/>
                  </a:lnTo>
                  <a:lnTo>
                    <a:pt x="1328597" y="1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5804" y="1176857"/>
              <a:ext cx="79792" cy="7984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794425" y="1403045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765067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765067" y="0"/>
                  </a:lnTo>
                  <a:lnTo>
                    <a:pt x="765067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571" y="1372773"/>
              <a:ext cx="79792" cy="798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795582" y="132892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80" h="19684">
                  <a:moveTo>
                    <a:pt x="817726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817726" y="0"/>
                  </a:lnTo>
                  <a:lnTo>
                    <a:pt x="817726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1419" y="1298621"/>
              <a:ext cx="79792" cy="798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20323" y="1535425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4" h="19684">
                  <a:moveTo>
                    <a:pt x="994445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994445" y="0"/>
                  </a:lnTo>
                  <a:lnTo>
                    <a:pt x="994445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2879" y="1505153"/>
              <a:ext cx="79792" cy="798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695504" y="113828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5" h="19684">
                  <a:moveTo>
                    <a:pt x="1671330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1671330" y="0"/>
                  </a:lnTo>
                  <a:lnTo>
                    <a:pt x="167133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24945" y="1108013"/>
              <a:ext cx="79792" cy="798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381675" y="89025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272151" y="11373"/>
                  </a:moveTo>
                  <a:lnTo>
                    <a:pt x="11366" y="272335"/>
                  </a:lnTo>
                  <a:lnTo>
                    <a:pt x="0" y="260961"/>
                  </a:lnTo>
                  <a:lnTo>
                    <a:pt x="260785" y="0"/>
                  </a:lnTo>
                  <a:lnTo>
                    <a:pt x="27215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3734" y="863874"/>
              <a:ext cx="66482" cy="6652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734047" y="858189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5" h="698500">
                  <a:moveTo>
                    <a:pt x="290347" y="418922"/>
                  </a:moveTo>
                  <a:lnTo>
                    <a:pt x="278980" y="407543"/>
                  </a:lnTo>
                  <a:lnTo>
                    <a:pt x="0" y="686701"/>
                  </a:lnTo>
                  <a:lnTo>
                    <a:pt x="11366" y="698080"/>
                  </a:lnTo>
                  <a:lnTo>
                    <a:pt x="290347" y="418922"/>
                  </a:lnTo>
                  <a:close/>
                </a:path>
                <a:path w="1377315" h="698500">
                  <a:moveTo>
                    <a:pt x="1286459" y="115036"/>
                  </a:moveTo>
                  <a:lnTo>
                    <a:pt x="1284884" y="107276"/>
                  </a:lnTo>
                  <a:lnTo>
                    <a:pt x="1280617" y="100939"/>
                  </a:lnTo>
                  <a:lnTo>
                    <a:pt x="1274279" y="96659"/>
                  </a:lnTo>
                  <a:lnTo>
                    <a:pt x="1266520" y="95097"/>
                  </a:lnTo>
                  <a:lnTo>
                    <a:pt x="1258773" y="96659"/>
                  </a:lnTo>
                  <a:lnTo>
                    <a:pt x="1252435" y="100939"/>
                  </a:lnTo>
                  <a:lnTo>
                    <a:pt x="1248156" y="107276"/>
                  </a:lnTo>
                  <a:lnTo>
                    <a:pt x="1247559" y="110185"/>
                  </a:lnTo>
                  <a:lnTo>
                    <a:pt x="836701" y="110185"/>
                  </a:lnTo>
                  <a:lnTo>
                    <a:pt x="836701" y="119837"/>
                  </a:lnTo>
                  <a:lnTo>
                    <a:pt x="1247559" y="119837"/>
                  </a:lnTo>
                  <a:lnTo>
                    <a:pt x="1248156" y="122796"/>
                  </a:lnTo>
                  <a:lnTo>
                    <a:pt x="1252435" y="129133"/>
                  </a:lnTo>
                  <a:lnTo>
                    <a:pt x="1258773" y="133413"/>
                  </a:lnTo>
                  <a:lnTo>
                    <a:pt x="1266520" y="134988"/>
                  </a:lnTo>
                  <a:lnTo>
                    <a:pt x="1274292" y="133413"/>
                  </a:lnTo>
                  <a:lnTo>
                    <a:pt x="1280629" y="129133"/>
                  </a:lnTo>
                  <a:lnTo>
                    <a:pt x="1284897" y="122796"/>
                  </a:lnTo>
                  <a:lnTo>
                    <a:pt x="1286459" y="115036"/>
                  </a:lnTo>
                  <a:close/>
                </a:path>
                <a:path w="1377315" h="698500">
                  <a:moveTo>
                    <a:pt x="1350048" y="205054"/>
                  </a:moveTo>
                  <a:lnTo>
                    <a:pt x="1348473" y="197294"/>
                  </a:lnTo>
                  <a:lnTo>
                    <a:pt x="1344206" y="190944"/>
                  </a:lnTo>
                  <a:lnTo>
                    <a:pt x="1337868" y="186677"/>
                  </a:lnTo>
                  <a:lnTo>
                    <a:pt x="1330109" y="185102"/>
                  </a:lnTo>
                  <a:lnTo>
                    <a:pt x="1322362" y="186677"/>
                  </a:lnTo>
                  <a:lnTo>
                    <a:pt x="1316024" y="190944"/>
                  </a:lnTo>
                  <a:lnTo>
                    <a:pt x="1311744" y="197294"/>
                  </a:lnTo>
                  <a:lnTo>
                    <a:pt x="1311148" y="200228"/>
                  </a:lnTo>
                  <a:lnTo>
                    <a:pt x="762596" y="200228"/>
                  </a:lnTo>
                  <a:lnTo>
                    <a:pt x="762596" y="209880"/>
                  </a:lnTo>
                  <a:lnTo>
                    <a:pt x="1311148" y="209880"/>
                  </a:lnTo>
                  <a:lnTo>
                    <a:pt x="1311744" y="212801"/>
                  </a:lnTo>
                  <a:lnTo>
                    <a:pt x="1316024" y="219151"/>
                  </a:lnTo>
                  <a:lnTo>
                    <a:pt x="1322362" y="223431"/>
                  </a:lnTo>
                  <a:lnTo>
                    <a:pt x="1330109" y="224993"/>
                  </a:lnTo>
                  <a:lnTo>
                    <a:pt x="1337881" y="223431"/>
                  </a:lnTo>
                  <a:lnTo>
                    <a:pt x="1344218" y="219151"/>
                  </a:lnTo>
                  <a:lnTo>
                    <a:pt x="1348486" y="212801"/>
                  </a:lnTo>
                  <a:lnTo>
                    <a:pt x="1350048" y="205054"/>
                  </a:lnTo>
                  <a:close/>
                </a:path>
                <a:path w="1377315" h="698500">
                  <a:moveTo>
                    <a:pt x="1377175" y="19939"/>
                  </a:moveTo>
                  <a:lnTo>
                    <a:pt x="1375613" y="12179"/>
                  </a:lnTo>
                  <a:lnTo>
                    <a:pt x="1371333" y="5842"/>
                  </a:lnTo>
                  <a:lnTo>
                    <a:pt x="1364996" y="1562"/>
                  </a:lnTo>
                  <a:lnTo>
                    <a:pt x="1357249" y="0"/>
                  </a:lnTo>
                  <a:lnTo>
                    <a:pt x="1349489" y="1562"/>
                  </a:lnTo>
                  <a:lnTo>
                    <a:pt x="1343152" y="5842"/>
                  </a:lnTo>
                  <a:lnTo>
                    <a:pt x="1338884" y="12179"/>
                  </a:lnTo>
                  <a:lnTo>
                    <a:pt x="1338287" y="15113"/>
                  </a:lnTo>
                  <a:lnTo>
                    <a:pt x="922947" y="15113"/>
                  </a:lnTo>
                  <a:lnTo>
                    <a:pt x="922947" y="24765"/>
                  </a:lnTo>
                  <a:lnTo>
                    <a:pt x="1338287" y="24765"/>
                  </a:lnTo>
                  <a:lnTo>
                    <a:pt x="1338884" y="27698"/>
                  </a:lnTo>
                  <a:lnTo>
                    <a:pt x="1343152" y="34036"/>
                  </a:lnTo>
                  <a:lnTo>
                    <a:pt x="1349489" y="38315"/>
                  </a:lnTo>
                  <a:lnTo>
                    <a:pt x="1357249" y="39890"/>
                  </a:lnTo>
                  <a:lnTo>
                    <a:pt x="1365008" y="38315"/>
                  </a:lnTo>
                  <a:lnTo>
                    <a:pt x="1371346" y="34036"/>
                  </a:lnTo>
                  <a:lnTo>
                    <a:pt x="1375613" y="27698"/>
                  </a:lnTo>
                  <a:lnTo>
                    <a:pt x="1377175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84333" y="1239331"/>
              <a:ext cx="66482" cy="665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580826" y="1405371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339712" y="328567"/>
                  </a:moveTo>
                  <a:lnTo>
                    <a:pt x="328345" y="339941"/>
                  </a:lnTo>
                  <a:lnTo>
                    <a:pt x="0" y="11373"/>
                  </a:lnTo>
                  <a:lnTo>
                    <a:pt x="11366" y="0"/>
                  </a:lnTo>
                  <a:lnTo>
                    <a:pt x="339712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80462" y="1705219"/>
              <a:ext cx="66482" cy="665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570252" y="93919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359" y="11373"/>
                  </a:moveTo>
                  <a:lnTo>
                    <a:pt x="11366" y="288554"/>
                  </a:lnTo>
                  <a:lnTo>
                    <a:pt x="0" y="277180"/>
                  </a:lnTo>
                  <a:lnTo>
                    <a:pt x="276993" y="0"/>
                  </a:lnTo>
                  <a:lnTo>
                    <a:pt x="288359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18544" y="912805"/>
              <a:ext cx="66482" cy="665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633314" y="102516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322571" y="11373"/>
                  </a:moveTo>
                  <a:lnTo>
                    <a:pt x="11366" y="322789"/>
                  </a:lnTo>
                  <a:lnTo>
                    <a:pt x="0" y="311415"/>
                  </a:lnTo>
                  <a:lnTo>
                    <a:pt x="311205" y="0"/>
                  </a:lnTo>
                  <a:lnTo>
                    <a:pt x="32257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5793" y="998731"/>
              <a:ext cx="66482" cy="6652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856373" y="91621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314452" y="422363"/>
                  </a:moveTo>
                  <a:lnTo>
                    <a:pt x="312877" y="414604"/>
                  </a:lnTo>
                  <a:lnTo>
                    <a:pt x="308610" y="408266"/>
                  </a:lnTo>
                  <a:lnTo>
                    <a:pt x="302272" y="403987"/>
                  </a:lnTo>
                  <a:lnTo>
                    <a:pt x="294513" y="402424"/>
                  </a:lnTo>
                  <a:lnTo>
                    <a:pt x="286766" y="403987"/>
                  </a:lnTo>
                  <a:lnTo>
                    <a:pt x="280428" y="408266"/>
                  </a:lnTo>
                  <a:lnTo>
                    <a:pt x="276148" y="414604"/>
                  </a:lnTo>
                  <a:lnTo>
                    <a:pt x="275551" y="417537"/>
                  </a:lnTo>
                  <a:lnTo>
                    <a:pt x="89954" y="417537"/>
                  </a:lnTo>
                  <a:lnTo>
                    <a:pt x="89954" y="427189"/>
                  </a:lnTo>
                  <a:lnTo>
                    <a:pt x="275551" y="427189"/>
                  </a:lnTo>
                  <a:lnTo>
                    <a:pt x="276148" y="430123"/>
                  </a:lnTo>
                  <a:lnTo>
                    <a:pt x="280428" y="436460"/>
                  </a:lnTo>
                  <a:lnTo>
                    <a:pt x="286766" y="440740"/>
                  </a:lnTo>
                  <a:lnTo>
                    <a:pt x="294513" y="442315"/>
                  </a:lnTo>
                  <a:lnTo>
                    <a:pt x="302285" y="440740"/>
                  </a:lnTo>
                  <a:lnTo>
                    <a:pt x="308610" y="436460"/>
                  </a:lnTo>
                  <a:lnTo>
                    <a:pt x="312877" y="430123"/>
                  </a:lnTo>
                  <a:lnTo>
                    <a:pt x="314452" y="422363"/>
                  </a:lnTo>
                  <a:close/>
                </a:path>
                <a:path w="615950" h="866139">
                  <a:moveTo>
                    <a:pt x="326275" y="19951"/>
                  </a:moveTo>
                  <a:lnTo>
                    <a:pt x="324713" y="12192"/>
                  </a:lnTo>
                  <a:lnTo>
                    <a:pt x="320433" y="5854"/>
                  </a:lnTo>
                  <a:lnTo>
                    <a:pt x="314096" y="1574"/>
                  </a:lnTo>
                  <a:lnTo>
                    <a:pt x="306349" y="0"/>
                  </a:lnTo>
                  <a:lnTo>
                    <a:pt x="298589" y="1574"/>
                  </a:lnTo>
                  <a:lnTo>
                    <a:pt x="292252" y="5854"/>
                  </a:lnTo>
                  <a:lnTo>
                    <a:pt x="287985" y="12192"/>
                  </a:lnTo>
                  <a:lnTo>
                    <a:pt x="287388" y="15087"/>
                  </a:lnTo>
                  <a:lnTo>
                    <a:pt x="0" y="15087"/>
                  </a:lnTo>
                  <a:lnTo>
                    <a:pt x="0" y="24739"/>
                  </a:lnTo>
                  <a:lnTo>
                    <a:pt x="287375" y="24739"/>
                  </a:lnTo>
                  <a:lnTo>
                    <a:pt x="287985" y="27711"/>
                  </a:lnTo>
                  <a:lnTo>
                    <a:pt x="292252" y="34048"/>
                  </a:lnTo>
                  <a:lnTo>
                    <a:pt x="298589" y="38328"/>
                  </a:lnTo>
                  <a:lnTo>
                    <a:pt x="306349" y="39890"/>
                  </a:lnTo>
                  <a:lnTo>
                    <a:pt x="314109" y="38328"/>
                  </a:lnTo>
                  <a:lnTo>
                    <a:pt x="320446" y="34048"/>
                  </a:lnTo>
                  <a:lnTo>
                    <a:pt x="324713" y="27711"/>
                  </a:lnTo>
                  <a:lnTo>
                    <a:pt x="326275" y="19951"/>
                  </a:lnTo>
                  <a:close/>
                </a:path>
                <a:path w="615950" h="866139">
                  <a:moveTo>
                    <a:pt x="346786" y="798309"/>
                  </a:moveTo>
                  <a:lnTo>
                    <a:pt x="345224" y="790549"/>
                  </a:lnTo>
                  <a:lnTo>
                    <a:pt x="340944" y="784212"/>
                  </a:lnTo>
                  <a:lnTo>
                    <a:pt x="334606" y="779932"/>
                  </a:lnTo>
                  <a:lnTo>
                    <a:pt x="326859" y="778357"/>
                  </a:lnTo>
                  <a:lnTo>
                    <a:pt x="319100" y="779932"/>
                  </a:lnTo>
                  <a:lnTo>
                    <a:pt x="312762" y="784212"/>
                  </a:lnTo>
                  <a:lnTo>
                    <a:pt x="308495" y="790549"/>
                  </a:lnTo>
                  <a:lnTo>
                    <a:pt x="307898" y="793483"/>
                  </a:lnTo>
                  <a:lnTo>
                    <a:pt x="39839" y="793483"/>
                  </a:lnTo>
                  <a:lnTo>
                    <a:pt x="39839" y="803135"/>
                  </a:lnTo>
                  <a:lnTo>
                    <a:pt x="307898" y="803135"/>
                  </a:lnTo>
                  <a:lnTo>
                    <a:pt x="308495" y="806069"/>
                  </a:lnTo>
                  <a:lnTo>
                    <a:pt x="312762" y="812406"/>
                  </a:lnTo>
                  <a:lnTo>
                    <a:pt x="319100" y="816686"/>
                  </a:lnTo>
                  <a:lnTo>
                    <a:pt x="326859" y="818248"/>
                  </a:lnTo>
                  <a:lnTo>
                    <a:pt x="334619" y="816686"/>
                  </a:lnTo>
                  <a:lnTo>
                    <a:pt x="340956" y="812406"/>
                  </a:lnTo>
                  <a:lnTo>
                    <a:pt x="345224" y="806069"/>
                  </a:lnTo>
                  <a:lnTo>
                    <a:pt x="346786" y="798309"/>
                  </a:lnTo>
                  <a:close/>
                </a:path>
                <a:path w="615950" h="866139">
                  <a:moveTo>
                    <a:pt x="357111" y="507072"/>
                  </a:moveTo>
                  <a:lnTo>
                    <a:pt x="355536" y="499313"/>
                  </a:lnTo>
                  <a:lnTo>
                    <a:pt x="351269" y="492975"/>
                  </a:lnTo>
                  <a:lnTo>
                    <a:pt x="344932" y="488696"/>
                  </a:lnTo>
                  <a:lnTo>
                    <a:pt x="337172" y="487121"/>
                  </a:lnTo>
                  <a:lnTo>
                    <a:pt x="329425" y="488696"/>
                  </a:lnTo>
                  <a:lnTo>
                    <a:pt x="323088" y="492975"/>
                  </a:lnTo>
                  <a:lnTo>
                    <a:pt x="318808" y="499313"/>
                  </a:lnTo>
                  <a:lnTo>
                    <a:pt x="318211" y="502246"/>
                  </a:lnTo>
                  <a:lnTo>
                    <a:pt x="10579" y="502246"/>
                  </a:lnTo>
                  <a:lnTo>
                    <a:pt x="10579" y="511898"/>
                  </a:lnTo>
                  <a:lnTo>
                    <a:pt x="318211" y="511898"/>
                  </a:lnTo>
                  <a:lnTo>
                    <a:pt x="318808" y="514832"/>
                  </a:lnTo>
                  <a:lnTo>
                    <a:pt x="323088" y="521169"/>
                  </a:lnTo>
                  <a:lnTo>
                    <a:pt x="329425" y="525449"/>
                  </a:lnTo>
                  <a:lnTo>
                    <a:pt x="337172" y="527011"/>
                  </a:lnTo>
                  <a:lnTo>
                    <a:pt x="344944" y="525449"/>
                  </a:lnTo>
                  <a:lnTo>
                    <a:pt x="351282" y="521169"/>
                  </a:lnTo>
                  <a:lnTo>
                    <a:pt x="355549" y="514832"/>
                  </a:lnTo>
                  <a:lnTo>
                    <a:pt x="357111" y="507072"/>
                  </a:lnTo>
                  <a:close/>
                </a:path>
                <a:path w="615950" h="866139">
                  <a:moveTo>
                    <a:pt x="444195" y="105105"/>
                  </a:moveTo>
                  <a:lnTo>
                    <a:pt x="442633" y="97345"/>
                  </a:lnTo>
                  <a:lnTo>
                    <a:pt x="438353" y="91008"/>
                  </a:lnTo>
                  <a:lnTo>
                    <a:pt x="432015" y="86728"/>
                  </a:lnTo>
                  <a:lnTo>
                    <a:pt x="424268" y="85166"/>
                  </a:lnTo>
                  <a:lnTo>
                    <a:pt x="416509" y="86728"/>
                  </a:lnTo>
                  <a:lnTo>
                    <a:pt x="410171" y="91008"/>
                  </a:lnTo>
                  <a:lnTo>
                    <a:pt x="405904" y="97345"/>
                  </a:lnTo>
                  <a:lnTo>
                    <a:pt x="405307" y="100279"/>
                  </a:lnTo>
                  <a:lnTo>
                    <a:pt x="105194" y="100279"/>
                  </a:lnTo>
                  <a:lnTo>
                    <a:pt x="105194" y="109931"/>
                  </a:lnTo>
                  <a:lnTo>
                    <a:pt x="405307" y="109931"/>
                  </a:lnTo>
                  <a:lnTo>
                    <a:pt x="405904" y="112864"/>
                  </a:lnTo>
                  <a:lnTo>
                    <a:pt x="410171" y="119202"/>
                  </a:lnTo>
                  <a:lnTo>
                    <a:pt x="416509" y="123482"/>
                  </a:lnTo>
                  <a:lnTo>
                    <a:pt x="424268" y="125056"/>
                  </a:lnTo>
                  <a:lnTo>
                    <a:pt x="432028" y="123482"/>
                  </a:lnTo>
                  <a:lnTo>
                    <a:pt x="438365" y="119202"/>
                  </a:lnTo>
                  <a:lnTo>
                    <a:pt x="442633" y="112864"/>
                  </a:lnTo>
                  <a:lnTo>
                    <a:pt x="444195" y="105105"/>
                  </a:lnTo>
                  <a:close/>
                </a:path>
                <a:path w="615950" h="866139">
                  <a:moveTo>
                    <a:pt x="460400" y="841121"/>
                  </a:moveTo>
                  <a:lnTo>
                    <a:pt x="277444" y="841121"/>
                  </a:lnTo>
                  <a:lnTo>
                    <a:pt x="276872" y="838225"/>
                  </a:lnTo>
                  <a:lnTo>
                    <a:pt x="272592" y="831888"/>
                  </a:lnTo>
                  <a:lnTo>
                    <a:pt x="266255" y="827608"/>
                  </a:lnTo>
                  <a:lnTo>
                    <a:pt x="258508" y="826033"/>
                  </a:lnTo>
                  <a:lnTo>
                    <a:pt x="250761" y="827608"/>
                  </a:lnTo>
                  <a:lnTo>
                    <a:pt x="244424" y="831888"/>
                  </a:lnTo>
                  <a:lnTo>
                    <a:pt x="240144" y="838225"/>
                  </a:lnTo>
                  <a:lnTo>
                    <a:pt x="239560" y="841121"/>
                  </a:lnTo>
                  <a:lnTo>
                    <a:pt x="68795" y="841121"/>
                  </a:lnTo>
                  <a:lnTo>
                    <a:pt x="68795" y="850773"/>
                  </a:lnTo>
                  <a:lnTo>
                    <a:pt x="239534" y="850773"/>
                  </a:lnTo>
                  <a:lnTo>
                    <a:pt x="240144" y="853744"/>
                  </a:lnTo>
                  <a:lnTo>
                    <a:pt x="244424" y="860082"/>
                  </a:lnTo>
                  <a:lnTo>
                    <a:pt x="250761" y="864362"/>
                  </a:lnTo>
                  <a:lnTo>
                    <a:pt x="258508" y="865924"/>
                  </a:lnTo>
                  <a:lnTo>
                    <a:pt x="266280" y="864362"/>
                  </a:lnTo>
                  <a:lnTo>
                    <a:pt x="272605" y="860082"/>
                  </a:lnTo>
                  <a:lnTo>
                    <a:pt x="276872" y="853744"/>
                  </a:lnTo>
                  <a:lnTo>
                    <a:pt x="277469" y="850773"/>
                  </a:lnTo>
                  <a:lnTo>
                    <a:pt x="460400" y="850773"/>
                  </a:lnTo>
                  <a:lnTo>
                    <a:pt x="460400" y="841121"/>
                  </a:lnTo>
                  <a:close/>
                </a:path>
                <a:path w="615950" h="866139">
                  <a:moveTo>
                    <a:pt x="615391" y="348246"/>
                  </a:moveTo>
                  <a:lnTo>
                    <a:pt x="613816" y="340487"/>
                  </a:lnTo>
                  <a:lnTo>
                    <a:pt x="609549" y="334149"/>
                  </a:lnTo>
                  <a:lnTo>
                    <a:pt x="603211" y="329869"/>
                  </a:lnTo>
                  <a:lnTo>
                    <a:pt x="595452" y="328307"/>
                  </a:lnTo>
                  <a:lnTo>
                    <a:pt x="587705" y="329869"/>
                  </a:lnTo>
                  <a:lnTo>
                    <a:pt x="581367" y="334149"/>
                  </a:lnTo>
                  <a:lnTo>
                    <a:pt x="577088" y="340487"/>
                  </a:lnTo>
                  <a:lnTo>
                    <a:pt x="576491" y="343395"/>
                  </a:lnTo>
                  <a:lnTo>
                    <a:pt x="179933" y="343395"/>
                  </a:lnTo>
                  <a:lnTo>
                    <a:pt x="179933" y="353034"/>
                  </a:lnTo>
                  <a:lnTo>
                    <a:pt x="576478" y="353034"/>
                  </a:lnTo>
                  <a:lnTo>
                    <a:pt x="577088" y="356006"/>
                  </a:lnTo>
                  <a:lnTo>
                    <a:pt x="581367" y="362343"/>
                  </a:lnTo>
                  <a:lnTo>
                    <a:pt x="587705" y="366623"/>
                  </a:lnTo>
                  <a:lnTo>
                    <a:pt x="595452" y="368198"/>
                  </a:lnTo>
                  <a:lnTo>
                    <a:pt x="603224" y="366623"/>
                  </a:lnTo>
                  <a:lnTo>
                    <a:pt x="609561" y="362343"/>
                  </a:lnTo>
                  <a:lnTo>
                    <a:pt x="613829" y="356006"/>
                  </a:lnTo>
                  <a:lnTo>
                    <a:pt x="615391" y="348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-464" y="13164"/>
            <a:ext cx="5876925" cy="5950585"/>
            <a:chOff x="-464" y="13164"/>
            <a:chExt cx="5876925" cy="5950585"/>
          </a:xfrm>
        </p:grpSpPr>
        <p:sp>
          <p:nvSpPr>
            <p:cNvPr id="30" name="object 30"/>
            <p:cNvSpPr/>
            <p:nvPr/>
          </p:nvSpPr>
          <p:spPr>
            <a:xfrm>
              <a:off x="-464" y="13164"/>
              <a:ext cx="4114800" cy="4102100"/>
            </a:xfrm>
            <a:custGeom>
              <a:avLst/>
              <a:gdLst/>
              <a:ahLst/>
              <a:cxnLst/>
              <a:rect l="l" t="t" r="r" b="b"/>
              <a:pathLst>
                <a:path w="4114800" h="4102100">
                  <a:moveTo>
                    <a:pt x="312249" y="4038599"/>
                  </a:moveTo>
                  <a:lnTo>
                    <a:pt x="271493" y="4038599"/>
                  </a:lnTo>
                  <a:lnTo>
                    <a:pt x="262665" y="4051299"/>
                  </a:lnTo>
                  <a:lnTo>
                    <a:pt x="256832" y="4063999"/>
                  </a:lnTo>
                  <a:lnTo>
                    <a:pt x="254725" y="4076699"/>
                  </a:lnTo>
                  <a:lnTo>
                    <a:pt x="257656" y="4089399"/>
                  </a:lnTo>
                  <a:lnTo>
                    <a:pt x="265637" y="4102099"/>
                  </a:lnTo>
                  <a:lnTo>
                    <a:pt x="318105" y="4102099"/>
                  </a:lnTo>
                  <a:lnTo>
                    <a:pt x="326085" y="4089399"/>
                  </a:lnTo>
                  <a:lnTo>
                    <a:pt x="329016" y="4076699"/>
                  </a:lnTo>
                  <a:lnTo>
                    <a:pt x="326909" y="4063999"/>
                  </a:lnTo>
                  <a:lnTo>
                    <a:pt x="321076" y="4051299"/>
                  </a:lnTo>
                  <a:lnTo>
                    <a:pt x="312249" y="4038599"/>
                  </a:lnTo>
                  <a:close/>
                </a:path>
                <a:path w="4114800" h="4102100">
                  <a:moveTo>
                    <a:pt x="301157" y="1422399"/>
                  </a:moveTo>
                  <a:lnTo>
                    <a:pt x="282584" y="1422399"/>
                  </a:lnTo>
                  <a:lnTo>
                    <a:pt x="282584" y="4038599"/>
                  </a:lnTo>
                  <a:lnTo>
                    <a:pt x="301157" y="4038599"/>
                  </a:lnTo>
                  <a:lnTo>
                    <a:pt x="301157" y="1422399"/>
                  </a:lnTo>
                  <a:close/>
                </a:path>
                <a:path w="4114800" h="4102100">
                  <a:moveTo>
                    <a:pt x="863860" y="3251199"/>
                  </a:moveTo>
                  <a:lnTo>
                    <a:pt x="823105" y="3251199"/>
                  </a:lnTo>
                  <a:lnTo>
                    <a:pt x="814277" y="3263899"/>
                  </a:lnTo>
                  <a:lnTo>
                    <a:pt x="808444" y="3276599"/>
                  </a:lnTo>
                  <a:lnTo>
                    <a:pt x="806337" y="3289299"/>
                  </a:lnTo>
                  <a:lnTo>
                    <a:pt x="809268" y="3301999"/>
                  </a:lnTo>
                  <a:lnTo>
                    <a:pt x="817248" y="3314699"/>
                  </a:lnTo>
                  <a:lnTo>
                    <a:pt x="829059" y="3327399"/>
                  </a:lnTo>
                  <a:lnTo>
                    <a:pt x="857905" y="3327399"/>
                  </a:lnTo>
                  <a:lnTo>
                    <a:pt x="869716" y="3314699"/>
                  </a:lnTo>
                  <a:lnTo>
                    <a:pt x="877697" y="3301999"/>
                  </a:lnTo>
                  <a:lnTo>
                    <a:pt x="880628" y="3289299"/>
                  </a:lnTo>
                  <a:lnTo>
                    <a:pt x="878521" y="3276599"/>
                  </a:lnTo>
                  <a:lnTo>
                    <a:pt x="872688" y="3263899"/>
                  </a:lnTo>
                  <a:lnTo>
                    <a:pt x="863860" y="3251199"/>
                  </a:lnTo>
                  <a:close/>
                </a:path>
                <a:path w="4114800" h="4102100">
                  <a:moveTo>
                    <a:pt x="586376" y="2501899"/>
                  </a:moveTo>
                  <a:lnTo>
                    <a:pt x="560526" y="2501899"/>
                  </a:lnTo>
                  <a:lnTo>
                    <a:pt x="834196" y="2781299"/>
                  </a:lnTo>
                  <a:lnTo>
                    <a:pt x="834196" y="3251199"/>
                  </a:lnTo>
                  <a:lnTo>
                    <a:pt x="852769" y="3251199"/>
                  </a:lnTo>
                  <a:lnTo>
                    <a:pt x="852769" y="2781299"/>
                  </a:lnTo>
                  <a:lnTo>
                    <a:pt x="853047" y="2768599"/>
                  </a:lnTo>
                  <a:lnTo>
                    <a:pt x="852304" y="2768599"/>
                  </a:lnTo>
                  <a:lnTo>
                    <a:pt x="586376" y="2501899"/>
                  </a:lnTo>
                  <a:close/>
                </a:path>
                <a:path w="4114800" h="4102100">
                  <a:moveTo>
                    <a:pt x="561106" y="2412999"/>
                  </a:moveTo>
                  <a:lnTo>
                    <a:pt x="496891" y="2412999"/>
                  </a:lnTo>
                  <a:lnTo>
                    <a:pt x="490228" y="2425699"/>
                  </a:lnTo>
                  <a:lnTo>
                    <a:pt x="478214" y="2438399"/>
                  </a:lnTo>
                  <a:lnTo>
                    <a:pt x="474209" y="2463799"/>
                  </a:lnTo>
                  <a:lnTo>
                    <a:pt x="478214" y="2476499"/>
                  </a:lnTo>
                  <a:lnTo>
                    <a:pt x="490228" y="2501899"/>
                  </a:lnTo>
                  <a:lnTo>
                    <a:pt x="506410" y="2514599"/>
                  </a:lnTo>
                  <a:lnTo>
                    <a:pt x="543195" y="2514599"/>
                  </a:lnTo>
                  <a:lnTo>
                    <a:pt x="560526" y="2501899"/>
                  </a:lnTo>
                  <a:lnTo>
                    <a:pt x="586376" y="2501899"/>
                  </a:lnTo>
                  <a:lnTo>
                    <a:pt x="573713" y="2489199"/>
                  </a:lnTo>
                  <a:lnTo>
                    <a:pt x="581912" y="2476499"/>
                  </a:lnTo>
                  <a:lnTo>
                    <a:pt x="583661" y="2451099"/>
                  </a:lnTo>
                  <a:lnTo>
                    <a:pt x="578949" y="2438399"/>
                  </a:lnTo>
                  <a:lnTo>
                    <a:pt x="567769" y="2425699"/>
                  </a:lnTo>
                  <a:lnTo>
                    <a:pt x="561106" y="2412999"/>
                  </a:lnTo>
                  <a:close/>
                </a:path>
                <a:path w="4114800" h="4102100">
                  <a:moveTo>
                    <a:pt x="64076" y="101599"/>
                  </a:moveTo>
                  <a:lnTo>
                    <a:pt x="45410" y="101599"/>
                  </a:lnTo>
                  <a:lnTo>
                    <a:pt x="45410" y="888999"/>
                  </a:lnTo>
                  <a:lnTo>
                    <a:pt x="46617" y="888999"/>
                  </a:lnTo>
                  <a:lnTo>
                    <a:pt x="47732" y="901699"/>
                  </a:lnTo>
                  <a:lnTo>
                    <a:pt x="49217" y="901699"/>
                  </a:lnTo>
                  <a:lnTo>
                    <a:pt x="519666" y="1295399"/>
                  </a:lnTo>
                  <a:lnTo>
                    <a:pt x="519666" y="2412999"/>
                  </a:lnTo>
                  <a:lnTo>
                    <a:pt x="538332" y="2412999"/>
                  </a:lnTo>
                  <a:lnTo>
                    <a:pt x="538424" y="1295399"/>
                  </a:lnTo>
                  <a:lnTo>
                    <a:pt x="535081" y="1295399"/>
                  </a:lnTo>
                  <a:lnTo>
                    <a:pt x="64076" y="888999"/>
                  </a:lnTo>
                  <a:lnTo>
                    <a:pt x="64076" y="101599"/>
                  </a:lnTo>
                  <a:close/>
                </a:path>
                <a:path w="4114800" h="4102100">
                  <a:moveTo>
                    <a:pt x="803684" y="2247899"/>
                  </a:moveTo>
                  <a:lnTo>
                    <a:pt x="762929" y="2247899"/>
                  </a:lnTo>
                  <a:lnTo>
                    <a:pt x="754101" y="2260599"/>
                  </a:lnTo>
                  <a:lnTo>
                    <a:pt x="748268" y="2273299"/>
                  </a:lnTo>
                  <a:lnTo>
                    <a:pt x="746161" y="2285999"/>
                  </a:lnTo>
                  <a:lnTo>
                    <a:pt x="749092" y="2298699"/>
                  </a:lnTo>
                  <a:lnTo>
                    <a:pt x="757072" y="2311399"/>
                  </a:lnTo>
                  <a:lnTo>
                    <a:pt x="768883" y="2324099"/>
                  </a:lnTo>
                  <a:lnTo>
                    <a:pt x="797729" y="2324099"/>
                  </a:lnTo>
                  <a:lnTo>
                    <a:pt x="809540" y="2311399"/>
                  </a:lnTo>
                  <a:lnTo>
                    <a:pt x="817521" y="2298699"/>
                  </a:lnTo>
                  <a:lnTo>
                    <a:pt x="820452" y="2285999"/>
                  </a:lnTo>
                  <a:lnTo>
                    <a:pt x="818345" y="2273299"/>
                  </a:lnTo>
                  <a:lnTo>
                    <a:pt x="812512" y="2260599"/>
                  </a:lnTo>
                  <a:lnTo>
                    <a:pt x="803684" y="2247899"/>
                  </a:lnTo>
                  <a:close/>
                </a:path>
                <a:path w="4114800" h="4102100">
                  <a:moveTo>
                    <a:pt x="821752" y="1854199"/>
                  </a:moveTo>
                  <a:lnTo>
                    <a:pt x="774670" y="1854199"/>
                  </a:lnTo>
                  <a:lnTo>
                    <a:pt x="773741" y="1866899"/>
                  </a:lnTo>
                  <a:lnTo>
                    <a:pt x="774020" y="1866899"/>
                  </a:lnTo>
                  <a:lnTo>
                    <a:pt x="774020" y="2247899"/>
                  </a:lnTo>
                  <a:lnTo>
                    <a:pt x="792593" y="2247899"/>
                  </a:lnTo>
                  <a:lnTo>
                    <a:pt x="792593" y="1866899"/>
                  </a:lnTo>
                  <a:lnTo>
                    <a:pt x="821752" y="1854199"/>
                  </a:lnTo>
                  <a:close/>
                </a:path>
                <a:path w="4114800" h="4102100">
                  <a:moveTo>
                    <a:pt x="998704" y="2120899"/>
                  </a:moveTo>
                  <a:lnTo>
                    <a:pt x="940293" y="2120899"/>
                  </a:lnTo>
                  <a:lnTo>
                    <a:pt x="934460" y="2133599"/>
                  </a:lnTo>
                  <a:lnTo>
                    <a:pt x="932353" y="2146299"/>
                  </a:lnTo>
                  <a:lnTo>
                    <a:pt x="935284" y="2158999"/>
                  </a:lnTo>
                  <a:lnTo>
                    <a:pt x="943264" y="2171699"/>
                  </a:lnTo>
                  <a:lnTo>
                    <a:pt x="955076" y="2184399"/>
                  </a:lnTo>
                  <a:lnTo>
                    <a:pt x="983921" y="2184399"/>
                  </a:lnTo>
                  <a:lnTo>
                    <a:pt x="995733" y="2171699"/>
                  </a:lnTo>
                  <a:lnTo>
                    <a:pt x="1003713" y="2158999"/>
                  </a:lnTo>
                  <a:lnTo>
                    <a:pt x="1006644" y="2146299"/>
                  </a:lnTo>
                  <a:lnTo>
                    <a:pt x="1004537" y="2133599"/>
                  </a:lnTo>
                  <a:lnTo>
                    <a:pt x="998704" y="2120899"/>
                  </a:lnTo>
                  <a:close/>
                </a:path>
                <a:path w="4114800" h="4102100">
                  <a:moveTo>
                    <a:pt x="1144640" y="190499"/>
                  </a:moveTo>
                  <a:lnTo>
                    <a:pt x="529045" y="190499"/>
                  </a:lnTo>
                  <a:lnTo>
                    <a:pt x="366719" y="355599"/>
                  </a:lnTo>
                  <a:lnTo>
                    <a:pt x="364212" y="355599"/>
                  </a:lnTo>
                  <a:lnTo>
                    <a:pt x="364490" y="368299"/>
                  </a:lnTo>
                  <a:lnTo>
                    <a:pt x="364490" y="812799"/>
                  </a:lnTo>
                  <a:lnTo>
                    <a:pt x="364676" y="825499"/>
                  </a:lnTo>
                  <a:lnTo>
                    <a:pt x="368112" y="825499"/>
                  </a:lnTo>
                  <a:lnTo>
                    <a:pt x="960212" y="1371599"/>
                  </a:lnTo>
                  <a:lnTo>
                    <a:pt x="960212" y="2108199"/>
                  </a:lnTo>
                  <a:lnTo>
                    <a:pt x="949121" y="2120899"/>
                  </a:lnTo>
                  <a:lnTo>
                    <a:pt x="989876" y="2120899"/>
                  </a:lnTo>
                  <a:lnTo>
                    <a:pt x="978785" y="2108199"/>
                  </a:lnTo>
                  <a:lnTo>
                    <a:pt x="978785" y="1358899"/>
                  </a:lnTo>
                  <a:lnTo>
                    <a:pt x="975720" y="1358899"/>
                  </a:lnTo>
                  <a:lnTo>
                    <a:pt x="383063" y="812799"/>
                  </a:lnTo>
                  <a:lnTo>
                    <a:pt x="383063" y="368299"/>
                  </a:lnTo>
                  <a:lnTo>
                    <a:pt x="537774" y="215899"/>
                  </a:lnTo>
                  <a:lnTo>
                    <a:pt x="1169970" y="215899"/>
                  </a:lnTo>
                  <a:lnTo>
                    <a:pt x="1144640" y="190499"/>
                  </a:lnTo>
                  <a:close/>
                </a:path>
                <a:path w="4114800" h="4102100">
                  <a:moveTo>
                    <a:pt x="877958" y="1765299"/>
                  </a:moveTo>
                  <a:lnTo>
                    <a:pt x="836425" y="1765299"/>
                  </a:lnTo>
                  <a:lnTo>
                    <a:pt x="821503" y="1777999"/>
                  </a:lnTo>
                  <a:lnTo>
                    <a:pt x="812257" y="1803399"/>
                  </a:lnTo>
                  <a:lnTo>
                    <a:pt x="809105" y="1816099"/>
                  </a:lnTo>
                  <a:lnTo>
                    <a:pt x="812466" y="1841499"/>
                  </a:lnTo>
                  <a:lnTo>
                    <a:pt x="778013" y="1854199"/>
                  </a:lnTo>
                  <a:lnTo>
                    <a:pt x="821752" y="1854199"/>
                  </a:lnTo>
                  <a:lnTo>
                    <a:pt x="836393" y="1866899"/>
                  </a:lnTo>
                  <a:lnTo>
                    <a:pt x="891214" y="1866899"/>
                  </a:lnTo>
                  <a:lnTo>
                    <a:pt x="907512" y="1854199"/>
                  </a:lnTo>
                  <a:lnTo>
                    <a:pt x="916705" y="1828799"/>
                  </a:lnTo>
                  <a:lnTo>
                    <a:pt x="918168" y="1803399"/>
                  </a:lnTo>
                  <a:lnTo>
                    <a:pt x="911273" y="1790699"/>
                  </a:lnTo>
                  <a:lnTo>
                    <a:pt x="896809" y="1777999"/>
                  </a:lnTo>
                  <a:lnTo>
                    <a:pt x="877958" y="1765299"/>
                  </a:lnTo>
                  <a:close/>
                </a:path>
                <a:path w="4114800" h="4102100">
                  <a:moveTo>
                    <a:pt x="1223435" y="1612899"/>
                  </a:moveTo>
                  <a:lnTo>
                    <a:pt x="1165024" y="1612899"/>
                  </a:lnTo>
                  <a:lnTo>
                    <a:pt x="1159191" y="1625599"/>
                  </a:lnTo>
                  <a:lnTo>
                    <a:pt x="1157084" y="1638299"/>
                  </a:lnTo>
                  <a:lnTo>
                    <a:pt x="1160015" y="1650999"/>
                  </a:lnTo>
                  <a:lnTo>
                    <a:pt x="1167995" y="1663699"/>
                  </a:lnTo>
                  <a:lnTo>
                    <a:pt x="1179806" y="1676399"/>
                  </a:lnTo>
                  <a:lnTo>
                    <a:pt x="1208652" y="1676399"/>
                  </a:lnTo>
                  <a:lnTo>
                    <a:pt x="1220463" y="1663699"/>
                  </a:lnTo>
                  <a:lnTo>
                    <a:pt x="1228444" y="1650999"/>
                  </a:lnTo>
                  <a:lnTo>
                    <a:pt x="1231375" y="1638299"/>
                  </a:lnTo>
                  <a:lnTo>
                    <a:pt x="1229268" y="1625599"/>
                  </a:lnTo>
                  <a:lnTo>
                    <a:pt x="1223435" y="1612899"/>
                  </a:lnTo>
                  <a:close/>
                </a:path>
                <a:path w="4114800" h="4102100">
                  <a:moveTo>
                    <a:pt x="581328" y="368299"/>
                  </a:moveTo>
                  <a:lnTo>
                    <a:pt x="560034" y="380999"/>
                  </a:lnTo>
                  <a:lnTo>
                    <a:pt x="542615" y="393699"/>
                  </a:lnTo>
                  <a:lnTo>
                    <a:pt x="530855" y="406399"/>
                  </a:lnTo>
                  <a:lnTo>
                    <a:pt x="526538" y="431799"/>
                  </a:lnTo>
                  <a:lnTo>
                    <a:pt x="530016" y="444499"/>
                  </a:lnTo>
                  <a:lnTo>
                    <a:pt x="539597" y="457199"/>
                  </a:lnTo>
                  <a:lnTo>
                    <a:pt x="554001" y="469899"/>
                  </a:lnTo>
                  <a:lnTo>
                    <a:pt x="571948" y="482599"/>
                  </a:lnTo>
                  <a:lnTo>
                    <a:pt x="571948" y="761999"/>
                  </a:lnTo>
                  <a:lnTo>
                    <a:pt x="575198" y="761999"/>
                  </a:lnTo>
                  <a:lnTo>
                    <a:pt x="1184943" y="1371599"/>
                  </a:lnTo>
                  <a:lnTo>
                    <a:pt x="1184943" y="1600199"/>
                  </a:lnTo>
                  <a:lnTo>
                    <a:pt x="1173851" y="1612899"/>
                  </a:lnTo>
                  <a:lnTo>
                    <a:pt x="1214607" y="1612899"/>
                  </a:lnTo>
                  <a:lnTo>
                    <a:pt x="1203516" y="1600199"/>
                  </a:lnTo>
                  <a:lnTo>
                    <a:pt x="1203516" y="1371599"/>
                  </a:lnTo>
                  <a:lnTo>
                    <a:pt x="1203794" y="1371599"/>
                  </a:lnTo>
                  <a:lnTo>
                    <a:pt x="1203051" y="1358899"/>
                  </a:lnTo>
                  <a:lnTo>
                    <a:pt x="590614" y="749299"/>
                  </a:lnTo>
                  <a:lnTo>
                    <a:pt x="590614" y="482599"/>
                  </a:lnTo>
                  <a:lnTo>
                    <a:pt x="608615" y="469899"/>
                  </a:lnTo>
                  <a:lnTo>
                    <a:pt x="623047" y="457199"/>
                  </a:lnTo>
                  <a:lnTo>
                    <a:pt x="632638" y="444499"/>
                  </a:lnTo>
                  <a:lnTo>
                    <a:pt x="636117" y="431799"/>
                  </a:lnTo>
                  <a:lnTo>
                    <a:pt x="631801" y="406399"/>
                  </a:lnTo>
                  <a:lnTo>
                    <a:pt x="620040" y="393699"/>
                  </a:lnTo>
                  <a:lnTo>
                    <a:pt x="602621" y="380999"/>
                  </a:lnTo>
                  <a:lnTo>
                    <a:pt x="581328" y="368299"/>
                  </a:lnTo>
                  <a:close/>
                </a:path>
                <a:path w="4114800" h="4102100">
                  <a:moveTo>
                    <a:pt x="313164" y="1320799"/>
                  </a:moveTo>
                  <a:lnTo>
                    <a:pt x="270577" y="1320799"/>
                  </a:lnTo>
                  <a:lnTo>
                    <a:pt x="253158" y="1333499"/>
                  </a:lnTo>
                  <a:lnTo>
                    <a:pt x="241398" y="1346199"/>
                  </a:lnTo>
                  <a:lnTo>
                    <a:pt x="237081" y="1371599"/>
                  </a:lnTo>
                  <a:lnTo>
                    <a:pt x="240574" y="1396999"/>
                  </a:lnTo>
                  <a:lnTo>
                    <a:pt x="250186" y="1409699"/>
                  </a:lnTo>
                  <a:lnTo>
                    <a:pt x="264622" y="1422399"/>
                  </a:lnTo>
                  <a:lnTo>
                    <a:pt x="319158" y="1422399"/>
                  </a:lnTo>
                  <a:lnTo>
                    <a:pt x="333590" y="1409699"/>
                  </a:lnTo>
                  <a:lnTo>
                    <a:pt x="343181" y="1396999"/>
                  </a:lnTo>
                  <a:lnTo>
                    <a:pt x="346660" y="1371599"/>
                  </a:lnTo>
                  <a:lnTo>
                    <a:pt x="342344" y="1346199"/>
                  </a:lnTo>
                  <a:lnTo>
                    <a:pt x="330583" y="1333499"/>
                  </a:lnTo>
                  <a:lnTo>
                    <a:pt x="313164" y="1320799"/>
                  </a:lnTo>
                  <a:close/>
                </a:path>
                <a:path w="4114800" h="4102100">
                  <a:moveTo>
                    <a:pt x="1102351" y="380999"/>
                  </a:moveTo>
                  <a:lnTo>
                    <a:pt x="1078799" y="380999"/>
                  </a:lnTo>
                  <a:lnTo>
                    <a:pt x="1409488" y="711199"/>
                  </a:lnTo>
                  <a:lnTo>
                    <a:pt x="1868607" y="711199"/>
                  </a:lnTo>
                  <a:lnTo>
                    <a:pt x="1968714" y="888999"/>
                  </a:lnTo>
                  <a:lnTo>
                    <a:pt x="2700389" y="888999"/>
                  </a:lnTo>
                  <a:lnTo>
                    <a:pt x="2703625" y="901699"/>
                  </a:lnTo>
                  <a:lnTo>
                    <a:pt x="2709211" y="914399"/>
                  </a:lnTo>
                  <a:lnTo>
                    <a:pt x="2717026" y="927099"/>
                  </a:lnTo>
                  <a:lnTo>
                    <a:pt x="2726948" y="927099"/>
                  </a:lnTo>
                  <a:lnTo>
                    <a:pt x="2747615" y="939799"/>
                  </a:lnTo>
                  <a:lnTo>
                    <a:pt x="2768516" y="939799"/>
                  </a:lnTo>
                  <a:lnTo>
                    <a:pt x="2787346" y="927099"/>
                  </a:lnTo>
                  <a:lnTo>
                    <a:pt x="2801796" y="914399"/>
                  </a:lnTo>
                  <a:lnTo>
                    <a:pt x="2808404" y="888999"/>
                  </a:lnTo>
                  <a:lnTo>
                    <a:pt x="2808204" y="876299"/>
                  </a:lnTo>
                  <a:lnTo>
                    <a:pt x="1982087" y="876299"/>
                  </a:lnTo>
                  <a:lnTo>
                    <a:pt x="1881979" y="698499"/>
                  </a:lnTo>
                  <a:lnTo>
                    <a:pt x="1419517" y="698499"/>
                  </a:lnTo>
                  <a:lnTo>
                    <a:pt x="1102351" y="380999"/>
                  </a:lnTo>
                  <a:close/>
                </a:path>
                <a:path w="4114800" h="4102100">
                  <a:moveTo>
                    <a:pt x="3482535" y="571499"/>
                  </a:moveTo>
                  <a:lnTo>
                    <a:pt x="3433456" y="571499"/>
                  </a:lnTo>
                  <a:lnTo>
                    <a:pt x="3425325" y="584199"/>
                  </a:lnTo>
                  <a:lnTo>
                    <a:pt x="3420362" y="596899"/>
                  </a:lnTo>
                  <a:lnTo>
                    <a:pt x="2907382" y="596899"/>
                  </a:lnTo>
                  <a:lnTo>
                    <a:pt x="2773287" y="825499"/>
                  </a:lnTo>
                  <a:lnTo>
                    <a:pt x="2736014" y="825499"/>
                  </a:lnTo>
                  <a:lnTo>
                    <a:pt x="2719601" y="838199"/>
                  </a:lnTo>
                  <a:lnTo>
                    <a:pt x="2706889" y="850899"/>
                  </a:lnTo>
                  <a:lnTo>
                    <a:pt x="2703546" y="863599"/>
                  </a:lnTo>
                  <a:lnTo>
                    <a:pt x="2701317" y="863599"/>
                  </a:lnTo>
                  <a:lnTo>
                    <a:pt x="2700296" y="876299"/>
                  </a:lnTo>
                  <a:lnTo>
                    <a:pt x="2808204" y="876299"/>
                  </a:lnTo>
                  <a:lnTo>
                    <a:pt x="2801666" y="850899"/>
                  </a:lnTo>
                  <a:lnTo>
                    <a:pt x="2789259" y="838199"/>
                  </a:lnTo>
                  <a:lnTo>
                    <a:pt x="2920755" y="609599"/>
                  </a:lnTo>
                  <a:lnTo>
                    <a:pt x="3493446" y="609599"/>
                  </a:lnTo>
                  <a:lnTo>
                    <a:pt x="3490515" y="584199"/>
                  </a:lnTo>
                  <a:lnTo>
                    <a:pt x="3482535" y="571499"/>
                  </a:lnTo>
                  <a:close/>
                </a:path>
                <a:path w="4114800" h="4102100">
                  <a:moveTo>
                    <a:pt x="809015" y="660399"/>
                  </a:moveTo>
                  <a:lnTo>
                    <a:pt x="754440" y="660399"/>
                  </a:lnTo>
                  <a:lnTo>
                    <a:pt x="740009" y="673099"/>
                  </a:lnTo>
                  <a:lnTo>
                    <a:pt x="730418" y="698499"/>
                  </a:lnTo>
                  <a:lnTo>
                    <a:pt x="726938" y="711199"/>
                  </a:lnTo>
                  <a:lnTo>
                    <a:pt x="731255" y="736599"/>
                  </a:lnTo>
                  <a:lnTo>
                    <a:pt x="743015" y="749299"/>
                  </a:lnTo>
                  <a:lnTo>
                    <a:pt x="760434" y="761999"/>
                  </a:lnTo>
                  <a:lnTo>
                    <a:pt x="803021" y="761999"/>
                  </a:lnTo>
                  <a:lnTo>
                    <a:pt x="820440" y="749299"/>
                  </a:lnTo>
                  <a:lnTo>
                    <a:pt x="832201" y="736599"/>
                  </a:lnTo>
                  <a:lnTo>
                    <a:pt x="836518" y="711199"/>
                  </a:lnTo>
                  <a:lnTo>
                    <a:pt x="833038" y="698499"/>
                  </a:lnTo>
                  <a:lnTo>
                    <a:pt x="823447" y="673099"/>
                  </a:lnTo>
                  <a:lnTo>
                    <a:pt x="809015" y="660399"/>
                  </a:lnTo>
                  <a:close/>
                </a:path>
                <a:path w="4114800" h="4102100">
                  <a:moveTo>
                    <a:pt x="1089664" y="368299"/>
                  </a:moveTo>
                  <a:lnTo>
                    <a:pt x="772441" y="368299"/>
                  </a:lnTo>
                  <a:lnTo>
                    <a:pt x="772441" y="660399"/>
                  </a:lnTo>
                  <a:lnTo>
                    <a:pt x="791014" y="660399"/>
                  </a:lnTo>
                  <a:lnTo>
                    <a:pt x="791014" y="380999"/>
                  </a:lnTo>
                  <a:lnTo>
                    <a:pt x="1102351" y="380999"/>
                  </a:lnTo>
                  <a:lnTo>
                    <a:pt x="1089664" y="368299"/>
                  </a:lnTo>
                  <a:close/>
                </a:path>
                <a:path w="4114800" h="4102100">
                  <a:moveTo>
                    <a:pt x="220950" y="622299"/>
                  </a:moveTo>
                  <a:lnTo>
                    <a:pt x="178363" y="622299"/>
                  </a:lnTo>
                  <a:lnTo>
                    <a:pt x="199657" y="634999"/>
                  </a:lnTo>
                  <a:lnTo>
                    <a:pt x="220950" y="622299"/>
                  </a:lnTo>
                  <a:close/>
                </a:path>
                <a:path w="4114800" h="4102100">
                  <a:moveTo>
                    <a:pt x="3493446" y="609599"/>
                  </a:moveTo>
                  <a:lnTo>
                    <a:pt x="3420362" y="609599"/>
                  </a:lnTo>
                  <a:lnTo>
                    <a:pt x="3425273" y="622299"/>
                  </a:lnTo>
                  <a:lnTo>
                    <a:pt x="3433387" y="634999"/>
                  </a:lnTo>
                  <a:lnTo>
                    <a:pt x="3482535" y="634999"/>
                  </a:lnTo>
                  <a:lnTo>
                    <a:pt x="3490515" y="622299"/>
                  </a:lnTo>
                  <a:lnTo>
                    <a:pt x="3493446" y="609599"/>
                  </a:lnTo>
                  <a:close/>
                </a:path>
                <a:path w="4114800" h="4102100">
                  <a:moveTo>
                    <a:pt x="1510431" y="38099"/>
                  </a:moveTo>
                  <a:lnTo>
                    <a:pt x="393092" y="38099"/>
                  </a:lnTo>
                  <a:lnTo>
                    <a:pt x="193528" y="241299"/>
                  </a:lnTo>
                  <a:lnTo>
                    <a:pt x="190370" y="241299"/>
                  </a:lnTo>
                  <a:lnTo>
                    <a:pt x="190370" y="520699"/>
                  </a:lnTo>
                  <a:lnTo>
                    <a:pt x="172369" y="533399"/>
                  </a:lnTo>
                  <a:lnTo>
                    <a:pt x="157938" y="546099"/>
                  </a:lnTo>
                  <a:lnTo>
                    <a:pt x="148347" y="558799"/>
                  </a:lnTo>
                  <a:lnTo>
                    <a:pt x="144867" y="571499"/>
                  </a:lnTo>
                  <a:lnTo>
                    <a:pt x="149184" y="596899"/>
                  </a:lnTo>
                  <a:lnTo>
                    <a:pt x="160944" y="622299"/>
                  </a:lnTo>
                  <a:lnTo>
                    <a:pt x="238369" y="622299"/>
                  </a:lnTo>
                  <a:lnTo>
                    <a:pt x="250130" y="596899"/>
                  </a:lnTo>
                  <a:lnTo>
                    <a:pt x="254447" y="571499"/>
                  </a:lnTo>
                  <a:lnTo>
                    <a:pt x="250967" y="558799"/>
                  </a:lnTo>
                  <a:lnTo>
                    <a:pt x="241376" y="546099"/>
                  </a:lnTo>
                  <a:lnTo>
                    <a:pt x="226944" y="533399"/>
                  </a:lnTo>
                  <a:lnTo>
                    <a:pt x="208943" y="520699"/>
                  </a:lnTo>
                  <a:lnTo>
                    <a:pt x="208943" y="241299"/>
                  </a:lnTo>
                  <a:lnTo>
                    <a:pt x="401264" y="50799"/>
                  </a:lnTo>
                  <a:lnTo>
                    <a:pt x="1522954" y="50799"/>
                  </a:lnTo>
                  <a:lnTo>
                    <a:pt x="1510431" y="38099"/>
                  </a:lnTo>
                  <a:close/>
                </a:path>
                <a:path w="4114800" h="4102100">
                  <a:moveTo>
                    <a:pt x="1169970" y="215899"/>
                  </a:moveTo>
                  <a:lnTo>
                    <a:pt x="1134518" y="215899"/>
                  </a:lnTo>
                  <a:lnTo>
                    <a:pt x="1465020" y="546099"/>
                  </a:lnTo>
                  <a:lnTo>
                    <a:pt x="2207189" y="546099"/>
                  </a:lnTo>
                  <a:lnTo>
                    <a:pt x="2213714" y="558799"/>
                  </a:lnTo>
                  <a:lnTo>
                    <a:pt x="2225750" y="571499"/>
                  </a:lnTo>
                  <a:lnTo>
                    <a:pt x="2242017" y="584199"/>
                  </a:lnTo>
                  <a:lnTo>
                    <a:pt x="2282529" y="584199"/>
                  </a:lnTo>
                  <a:lnTo>
                    <a:pt x="2299948" y="571499"/>
                  </a:lnTo>
                  <a:lnTo>
                    <a:pt x="2311709" y="558799"/>
                  </a:lnTo>
                  <a:lnTo>
                    <a:pt x="2316025" y="533399"/>
                  </a:lnTo>
                  <a:lnTo>
                    <a:pt x="2313867" y="520699"/>
                  </a:lnTo>
                  <a:lnTo>
                    <a:pt x="1473935" y="520699"/>
                  </a:lnTo>
                  <a:lnTo>
                    <a:pt x="1169970" y="215899"/>
                  </a:lnTo>
                  <a:close/>
                </a:path>
                <a:path w="4114800" h="4102100">
                  <a:moveTo>
                    <a:pt x="2282529" y="482599"/>
                  </a:moveTo>
                  <a:lnTo>
                    <a:pt x="2242019" y="482599"/>
                  </a:lnTo>
                  <a:lnTo>
                    <a:pt x="2225761" y="495299"/>
                  </a:lnTo>
                  <a:lnTo>
                    <a:pt x="2213753" y="507999"/>
                  </a:lnTo>
                  <a:lnTo>
                    <a:pt x="2207282" y="520699"/>
                  </a:lnTo>
                  <a:lnTo>
                    <a:pt x="2313867" y="520699"/>
                  </a:lnTo>
                  <a:lnTo>
                    <a:pt x="2311709" y="507999"/>
                  </a:lnTo>
                  <a:lnTo>
                    <a:pt x="2299948" y="495299"/>
                  </a:lnTo>
                  <a:lnTo>
                    <a:pt x="2282529" y="482599"/>
                  </a:lnTo>
                  <a:close/>
                </a:path>
                <a:path w="4114800" h="4102100">
                  <a:moveTo>
                    <a:pt x="1522954" y="50799"/>
                  </a:moveTo>
                  <a:lnTo>
                    <a:pt x="1499566" y="50799"/>
                  </a:lnTo>
                  <a:lnTo>
                    <a:pt x="1838612" y="393699"/>
                  </a:lnTo>
                  <a:lnTo>
                    <a:pt x="2815819" y="393699"/>
                  </a:lnTo>
                  <a:lnTo>
                    <a:pt x="2820729" y="406399"/>
                  </a:lnTo>
                  <a:lnTo>
                    <a:pt x="2828843" y="419099"/>
                  </a:lnTo>
                  <a:lnTo>
                    <a:pt x="2877991" y="419099"/>
                  </a:lnTo>
                  <a:lnTo>
                    <a:pt x="2885971" y="406399"/>
                  </a:lnTo>
                  <a:lnTo>
                    <a:pt x="2888902" y="380999"/>
                  </a:lnTo>
                  <a:lnTo>
                    <a:pt x="1848548" y="380999"/>
                  </a:lnTo>
                  <a:lnTo>
                    <a:pt x="1522954" y="50799"/>
                  </a:lnTo>
                  <a:close/>
                </a:path>
                <a:path w="4114800" h="4102100">
                  <a:moveTo>
                    <a:pt x="2877991" y="355599"/>
                  </a:moveTo>
                  <a:lnTo>
                    <a:pt x="2828912" y="355599"/>
                  </a:lnTo>
                  <a:lnTo>
                    <a:pt x="2820781" y="368299"/>
                  </a:lnTo>
                  <a:lnTo>
                    <a:pt x="2815819" y="380999"/>
                  </a:lnTo>
                  <a:lnTo>
                    <a:pt x="2888902" y="380999"/>
                  </a:lnTo>
                  <a:lnTo>
                    <a:pt x="2885971" y="368299"/>
                  </a:lnTo>
                  <a:lnTo>
                    <a:pt x="2877991" y="355599"/>
                  </a:lnTo>
                  <a:close/>
                </a:path>
                <a:path w="4114800" h="4102100">
                  <a:moveTo>
                    <a:pt x="1949580" y="165099"/>
                  </a:moveTo>
                  <a:lnTo>
                    <a:pt x="1909068" y="165099"/>
                  </a:lnTo>
                  <a:lnTo>
                    <a:pt x="1891649" y="177799"/>
                  </a:lnTo>
                  <a:lnTo>
                    <a:pt x="1879889" y="190499"/>
                  </a:lnTo>
                  <a:lnTo>
                    <a:pt x="1875572" y="215899"/>
                  </a:lnTo>
                  <a:lnTo>
                    <a:pt x="1879889" y="241299"/>
                  </a:lnTo>
                  <a:lnTo>
                    <a:pt x="1891649" y="253999"/>
                  </a:lnTo>
                  <a:lnTo>
                    <a:pt x="1909068" y="266699"/>
                  </a:lnTo>
                  <a:lnTo>
                    <a:pt x="1949619" y="266699"/>
                  </a:lnTo>
                  <a:lnTo>
                    <a:pt x="1965882" y="253999"/>
                  </a:lnTo>
                  <a:lnTo>
                    <a:pt x="1977896" y="241299"/>
                  </a:lnTo>
                  <a:lnTo>
                    <a:pt x="1984408" y="228599"/>
                  </a:lnTo>
                  <a:lnTo>
                    <a:pt x="4111868" y="228599"/>
                  </a:lnTo>
                  <a:lnTo>
                    <a:pt x="4114799" y="215899"/>
                  </a:lnTo>
                  <a:lnTo>
                    <a:pt x="4111868" y="203199"/>
                  </a:lnTo>
                  <a:lnTo>
                    <a:pt x="1984408" y="203199"/>
                  </a:lnTo>
                  <a:lnTo>
                    <a:pt x="1977883" y="190499"/>
                  </a:lnTo>
                  <a:lnTo>
                    <a:pt x="1965847" y="177799"/>
                  </a:lnTo>
                  <a:lnTo>
                    <a:pt x="1949580" y="165099"/>
                  </a:lnTo>
                  <a:close/>
                </a:path>
                <a:path w="4114800" h="4102100">
                  <a:moveTo>
                    <a:pt x="4111868" y="228599"/>
                  </a:moveTo>
                  <a:lnTo>
                    <a:pt x="4041715" y="228599"/>
                  </a:lnTo>
                  <a:lnTo>
                    <a:pt x="4046625" y="241299"/>
                  </a:lnTo>
                  <a:lnTo>
                    <a:pt x="4054739" y="241299"/>
                  </a:lnTo>
                  <a:lnTo>
                    <a:pt x="4065326" y="253999"/>
                  </a:lnTo>
                  <a:lnTo>
                    <a:pt x="4092076" y="253999"/>
                  </a:lnTo>
                  <a:lnTo>
                    <a:pt x="4103887" y="241299"/>
                  </a:lnTo>
                  <a:lnTo>
                    <a:pt x="4111868" y="228599"/>
                  </a:lnTo>
                  <a:close/>
                </a:path>
                <a:path w="4114800" h="4102100">
                  <a:moveTo>
                    <a:pt x="4092076" y="177799"/>
                  </a:moveTo>
                  <a:lnTo>
                    <a:pt x="4065378" y="177799"/>
                  </a:lnTo>
                  <a:lnTo>
                    <a:pt x="4054809" y="190499"/>
                  </a:lnTo>
                  <a:lnTo>
                    <a:pt x="4046677" y="190499"/>
                  </a:lnTo>
                  <a:lnTo>
                    <a:pt x="4041715" y="203199"/>
                  </a:lnTo>
                  <a:lnTo>
                    <a:pt x="4111868" y="203199"/>
                  </a:lnTo>
                  <a:lnTo>
                    <a:pt x="4103887" y="190499"/>
                  </a:lnTo>
                  <a:lnTo>
                    <a:pt x="4092076" y="177799"/>
                  </a:lnTo>
                  <a:close/>
                </a:path>
                <a:path w="4114800" h="4102100">
                  <a:moveTo>
                    <a:pt x="76083" y="0"/>
                  </a:moveTo>
                  <a:lnTo>
                    <a:pt x="33496" y="0"/>
                  </a:lnTo>
                  <a:lnTo>
                    <a:pt x="16077" y="12699"/>
                  </a:lnTo>
                  <a:lnTo>
                    <a:pt x="4316" y="25399"/>
                  </a:lnTo>
                  <a:lnTo>
                    <a:pt x="0" y="50799"/>
                  </a:lnTo>
                  <a:lnTo>
                    <a:pt x="3478" y="63499"/>
                  </a:lnTo>
                  <a:lnTo>
                    <a:pt x="13058" y="88899"/>
                  </a:lnTo>
                  <a:lnTo>
                    <a:pt x="27463" y="101599"/>
                  </a:lnTo>
                  <a:lnTo>
                    <a:pt x="82077" y="101599"/>
                  </a:lnTo>
                  <a:lnTo>
                    <a:pt x="96508" y="88899"/>
                  </a:lnTo>
                  <a:lnTo>
                    <a:pt x="106099" y="63499"/>
                  </a:lnTo>
                  <a:lnTo>
                    <a:pt x="109579" y="50799"/>
                  </a:lnTo>
                  <a:lnTo>
                    <a:pt x="105262" y="25399"/>
                  </a:lnTo>
                  <a:lnTo>
                    <a:pt x="93502" y="12699"/>
                  </a:lnTo>
                  <a:lnTo>
                    <a:pt x="76083" y="0"/>
                  </a:lnTo>
                  <a:close/>
                </a:path>
              </a:pathLst>
            </a:custGeom>
            <a:solidFill>
              <a:srgbClr val="20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6871" y="3256524"/>
              <a:ext cx="4629068" cy="2706613"/>
            </a:xfrm>
            <a:prstGeom prst="rect">
              <a:avLst/>
            </a:prstGeom>
          </p:spPr>
        </p:pic>
      </p:grpSp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05208" y="8212455"/>
            <a:ext cx="2221927" cy="1246999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392593" y="7785090"/>
            <a:ext cx="130873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25" dirty="0">
                <a:latin typeface="Arial MT"/>
                <a:cs typeface="Arial MT"/>
              </a:rPr>
              <a:t>2.Topologi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120" dirty="0">
                <a:latin typeface="Arial MT"/>
                <a:cs typeface="Arial MT"/>
              </a:rPr>
              <a:t>Star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830433" y="8648355"/>
            <a:ext cx="2626808" cy="1446131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10750663" y="8399002"/>
            <a:ext cx="1025525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spc="65" dirty="0">
                <a:latin typeface="Arial MT"/>
                <a:cs typeface="Arial MT"/>
              </a:rPr>
              <a:t>6.</a:t>
            </a:r>
            <a:r>
              <a:rPr sz="850" spc="60" dirty="0">
                <a:latin typeface="Arial MT"/>
                <a:cs typeface="Arial MT"/>
              </a:rPr>
              <a:t> </a:t>
            </a:r>
            <a:r>
              <a:rPr sz="850" spc="80" dirty="0">
                <a:latin typeface="Arial MT"/>
                <a:cs typeface="Arial MT"/>
              </a:rPr>
              <a:t>Topologi</a:t>
            </a:r>
            <a:r>
              <a:rPr sz="850" spc="65" dirty="0">
                <a:latin typeface="Arial MT"/>
                <a:cs typeface="Arial MT"/>
              </a:rPr>
              <a:t> </a:t>
            </a:r>
            <a:r>
              <a:rPr sz="850" spc="70" dirty="0">
                <a:latin typeface="Arial MT"/>
                <a:cs typeface="Arial MT"/>
              </a:rPr>
              <a:t>Mesh</a:t>
            </a:r>
            <a:endParaRPr sz="850">
              <a:latin typeface="Arial MT"/>
              <a:cs typeface="Arial MT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1251585">
              <a:lnSpc>
                <a:spcPct val="115900"/>
              </a:lnSpc>
              <a:spcBef>
                <a:spcPts val="100"/>
              </a:spcBef>
            </a:pPr>
            <a:r>
              <a:rPr spc="465" dirty="0"/>
              <a:t>Penjelasan </a:t>
            </a:r>
            <a:r>
              <a:rPr spc="470" dirty="0"/>
              <a:t>Topologi</a:t>
            </a:r>
            <a:r>
              <a:rPr spc="270" dirty="0"/>
              <a:t> </a:t>
            </a:r>
            <a:r>
              <a:rPr spc="525" dirty="0"/>
              <a:t>Jaringan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388274" y="2799820"/>
            <a:ext cx="1998980" cy="3028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185" dirty="0">
                <a:latin typeface="Arial MT"/>
                <a:cs typeface="Arial MT"/>
              </a:rPr>
              <a:t>Topologi</a:t>
            </a:r>
            <a:r>
              <a:rPr sz="1800" spc="135" dirty="0">
                <a:latin typeface="Arial MT"/>
                <a:cs typeface="Arial MT"/>
              </a:rPr>
              <a:t> </a:t>
            </a:r>
            <a:r>
              <a:rPr sz="1800" spc="190" dirty="0">
                <a:latin typeface="Arial MT"/>
                <a:cs typeface="Arial MT"/>
              </a:rPr>
              <a:t>Hybrid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765274" y="7271699"/>
            <a:ext cx="110680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100" dirty="0">
                <a:latin typeface="Arial MT"/>
                <a:cs typeface="Arial MT"/>
              </a:rPr>
              <a:t>1.Topologi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spc="80" dirty="0">
                <a:latin typeface="Arial MT"/>
                <a:cs typeface="Arial MT"/>
              </a:rPr>
              <a:t>Bus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980569" y="808789"/>
            <a:ext cx="2892425" cy="924560"/>
            <a:chOff x="2980569" y="808789"/>
            <a:chExt cx="2892425" cy="924560"/>
          </a:xfrm>
        </p:grpSpPr>
        <p:sp>
          <p:nvSpPr>
            <p:cNvPr id="40" name="object 40"/>
            <p:cNvSpPr/>
            <p:nvPr/>
          </p:nvSpPr>
          <p:spPr>
            <a:xfrm>
              <a:off x="4544136" y="1003032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4" h="598805">
                  <a:moveTo>
                    <a:pt x="1328597" y="299377"/>
                  </a:moveTo>
                  <a:lnTo>
                    <a:pt x="1324711" y="251409"/>
                  </a:lnTo>
                  <a:lnTo>
                    <a:pt x="1324673" y="250888"/>
                  </a:lnTo>
                  <a:lnTo>
                    <a:pt x="1313319" y="204863"/>
                  </a:lnTo>
                  <a:lnTo>
                    <a:pt x="1296441" y="164985"/>
                  </a:lnTo>
                  <a:lnTo>
                    <a:pt x="1296441" y="299377"/>
                  </a:lnTo>
                  <a:lnTo>
                    <a:pt x="1292136" y="347345"/>
                  </a:lnTo>
                  <a:lnTo>
                    <a:pt x="1279715" y="392518"/>
                  </a:lnTo>
                  <a:lnTo>
                    <a:pt x="1259928" y="434136"/>
                  </a:lnTo>
                  <a:lnTo>
                    <a:pt x="1233563" y="471436"/>
                  </a:lnTo>
                  <a:lnTo>
                    <a:pt x="1201369" y="503669"/>
                  </a:lnTo>
                  <a:lnTo>
                    <a:pt x="1164082" y="530047"/>
                  </a:lnTo>
                  <a:lnTo>
                    <a:pt x="1122502" y="549846"/>
                  </a:lnTo>
                  <a:lnTo>
                    <a:pt x="1077353" y="562267"/>
                  </a:lnTo>
                  <a:lnTo>
                    <a:pt x="1029423" y="566585"/>
                  </a:lnTo>
                  <a:lnTo>
                    <a:pt x="981481" y="562267"/>
                  </a:lnTo>
                  <a:lnTo>
                    <a:pt x="936345" y="549846"/>
                  </a:lnTo>
                  <a:lnTo>
                    <a:pt x="894753" y="530047"/>
                  </a:lnTo>
                  <a:lnTo>
                    <a:pt x="857478" y="503669"/>
                  </a:lnTo>
                  <a:lnTo>
                    <a:pt x="825271" y="471436"/>
                  </a:lnTo>
                  <a:lnTo>
                    <a:pt x="798906" y="434136"/>
                  </a:lnTo>
                  <a:lnTo>
                    <a:pt x="779132" y="392518"/>
                  </a:lnTo>
                  <a:lnTo>
                    <a:pt x="766699" y="347345"/>
                  </a:lnTo>
                  <a:lnTo>
                    <a:pt x="762393" y="299377"/>
                  </a:lnTo>
                  <a:lnTo>
                    <a:pt x="766699" y="251409"/>
                  </a:lnTo>
                  <a:lnTo>
                    <a:pt x="779132" y="206235"/>
                  </a:lnTo>
                  <a:lnTo>
                    <a:pt x="798906" y="164617"/>
                  </a:lnTo>
                  <a:lnTo>
                    <a:pt x="825271" y="127317"/>
                  </a:lnTo>
                  <a:lnTo>
                    <a:pt x="857478" y="95097"/>
                  </a:lnTo>
                  <a:lnTo>
                    <a:pt x="894753" y="68707"/>
                  </a:lnTo>
                  <a:lnTo>
                    <a:pt x="936345" y="48920"/>
                  </a:lnTo>
                  <a:lnTo>
                    <a:pt x="981481" y="36487"/>
                  </a:lnTo>
                  <a:lnTo>
                    <a:pt x="1029423" y="32181"/>
                  </a:lnTo>
                  <a:lnTo>
                    <a:pt x="1077353" y="36487"/>
                  </a:lnTo>
                  <a:lnTo>
                    <a:pt x="1122502" y="48920"/>
                  </a:lnTo>
                  <a:lnTo>
                    <a:pt x="1164082" y="68707"/>
                  </a:lnTo>
                  <a:lnTo>
                    <a:pt x="1201369" y="95097"/>
                  </a:lnTo>
                  <a:lnTo>
                    <a:pt x="1233563" y="127317"/>
                  </a:lnTo>
                  <a:lnTo>
                    <a:pt x="1259928" y="164617"/>
                  </a:lnTo>
                  <a:lnTo>
                    <a:pt x="1279715" y="206235"/>
                  </a:lnTo>
                  <a:lnTo>
                    <a:pt x="1292136" y="251409"/>
                  </a:lnTo>
                  <a:lnTo>
                    <a:pt x="1296441" y="299377"/>
                  </a:lnTo>
                  <a:lnTo>
                    <a:pt x="1296441" y="164985"/>
                  </a:lnTo>
                  <a:lnTo>
                    <a:pt x="1270787" y="122694"/>
                  </a:lnTo>
                  <a:lnTo>
                    <a:pt x="1240866" y="87795"/>
                  </a:lnTo>
                  <a:lnTo>
                    <a:pt x="1205992" y="57848"/>
                  </a:lnTo>
                  <a:lnTo>
                    <a:pt x="1166787" y="33477"/>
                  </a:lnTo>
                  <a:lnTo>
                    <a:pt x="1123873" y="15290"/>
                  </a:lnTo>
                  <a:lnTo>
                    <a:pt x="1077874" y="3937"/>
                  </a:lnTo>
                  <a:lnTo>
                    <a:pt x="1029423" y="0"/>
                  </a:lnTo>
                  <a:lnTo>
                    <a:pt x="980960" y="3937"/>
                  </a:lnTo>
                  <a:lnTo>
                    <a:pt x="934961" y="15290"/>
                  </a:lnTo>
                  <a:lnTo>
                    <a:pt x="895121" y="32181"/>
                  </a:lnTo>
                  <a:lnTo>
                    <a:pt x="892048" y="33477"/>
                  </a:lnTo>
                  <a:lnTo>
                    <a:pt x="852855" y="57848"/>
                  </a:lnTo>
                  <a:lnTo>
                    <a:pt x="817968" y="87795"/>
                  </a:lnTo>
                  <a:lnTo>
                    <a:pt x="788047" y="122694"/>
                  </a:lnTo>
                  <a:lnTo>
                    <a:pt x="767511" y="155778"/>
                  </a:lnTo>
                  <a:lnTo>
                    <a:pt x="767511" y="154711"/>
                  </a:lnTo>
                  <a:lnTo>
                    <a:pt x="0" y="154711"/>
                  </a:lnTo>
                  <a:lnTo>
                    <a:pt x="0" y="174015"/>
                  </a:lnTo>
                  <a:lnTo>
                    <a:pt x="758571" y="174015"/>
                  </a:lnTo>
                  <a:lnTo>
                    <a:pt x="745528" y="204863"/>
                  </a:lnTo>
                  <a:lnTo>
                    <a:pt x="734174" y="250888"/>
                  </a:lnTo>
                  <a:lnTo>
                    <a:pt x="730250" y="299377"/>
                  </a:lnTo>
                  <a:lnTo>
                    <a:pt x="734123" y="347345"/>
                  </a:lnTo>
                  <a:lnTo>
                    <a:pt x="745528" y="393903"/>
                  </a:lnTo>
                  <a:lnTo>
                    <a:pt x="763689" y="436841"/>
                  </a:lnTo>
                  <a:lnTo>
                    <a:pt x="788047" y="476072"/>
                  </a:lnTo>
                  <a:lnTo>
                    <a:pt x="817968" y="510971"/>
                  </a:lnTo>
                  <a:lnTo>
                    <a:pt x="852855" y="540918"/>
                  </a:lnTo>
                  <a:lnTo>
                    <a:pt x="892048" y="565289"/>
                  </a:lnTo>
                  <a:lnTo>
                    <a:pt x="895121" y="566585"/>
                  </a:lnTo>
                  <a:lnTo>
                    <a:pt x="934961" y="583463"/>
                  </a:lnTo>
                  <a:lnTo>
                    <a:pt x="980960" y="594829"/>
                  </a:lnTo>
                  <a:lnTo>
                    <a:pt x="1029423" y="598754"/>
                  </a:lnTo>
                  <a:lnTo>
                    <a:pt x="1077874" y="594829"/>
                  </a:lnTo>
                  <a:lnTo>
                    <a:pt x="1123873" y="583463"/>
                  </a:lnTo>
                  <a:lnTo>
                    <a:pt x="1166787" y="565289"/>
                  </a:lnTo>
                  <a:lnTo>
                    <a:pt x="1205992" y="540918"/>
                  </a:lnTo>
                  <a:lnTo>
                    <a:pt x="1240866" y="510971"/>
                  </a:lnTo>
                  <a:lnTo>
                    <a:pt x="1270787" y="476072"/>
                  </a:lnTo>
                  <a:lnTo>
                    <a:pt x="1295146" y="436841"/>
                  </a:lnTo>
                  <a:lnTo>
                    <a:pt x="1313319" y="393903"/>
                  </a:lnTo>
                  <a:lnTo>
                    <a:pt x="1324673" y="347878"/>
                  </a:lnTo>
                  <a:lnTo>
                    <a:pt x="1328597" y="299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06203" y="1127466"/>
              <a:ext cx="79792" cy="7984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532307" y="1353654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0" y="19302"/>
                  </a:moveTo>
                  <a:lnTo>
                    <a:pt x="765067" y="19302"/>
                  </a:lnTo>
                  <a:lnTo>
                    <a:pt x="765067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4436" y="1323382"/>
              <a:ext cx="79792" cy="7984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478491" y="127953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79" h="19684">
                  <a:moveTo>
                    <a:pt x="0" y="19302"/>
                  </a:moveTo>
                  <a:lnTo>
                    <a:pt x="817726" y="19302"/>
                  </a:lnTo>
                  <a:lnTo>
                    <a:pt x="817726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440588" y="1249230"/>
              <a:ext cx="79792" cy="7984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377030" y="1486034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5" h="19684">
                  <a:moveTo>
                    <a:pt x="0" y="19302"/>
                  </a:moveTo>
                  <a:lnTo>
                    <a:pt x="994445" y="19302"/>
                  </a:lnTo>
                  <a:lnTo>
                    <a:pt x="994445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39127" y="1455762"/>
              <a:ext cx="79792" cy="798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724965" y="108889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4" h="19684">
                  <a:moveTo>
                    <a:pt x="0" y="19302"/>
                  </a:moveTo>
                  <a:lnTo>
                    <a:pt x="1671330" y="19302"/>
                  </a:lnTo>
                  <a:lnTo>
                    <a:pt x="1671330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87062" y="1058622"/>
              <a:ext cx="79792" cy="7984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437973" y="84086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5">
                  <a:moveTo>
                    <a:pt x="0" y="11373"/>
                  </a:moveTo>
                  <a:lnTo>
                    <a:pt x="260785" y="272335"/>
                  </a:lnTo>
                  <a:lnTo>
                    <a:pt x="272151" y="260961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11582" y="814484"/>
              <a:ext cx="66482" cy="6652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980563" y="808798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4" h="698500">
                  <a:moveTo>
                    <a:pt x="454228" y="15113"/>
                  </a:moveTo>
                  <a:lnTo>
                    <a:pt x="38874" y="15113"/>
                  </a:lnTo>
                  <a:lnTo>
                    <a:pt x="38290" y="12179"/>
                  </a:lnTo>
                  <a:lnTo>
                    <a:pt x="34023" y="5842"/>
                  </a:lnTo>
                  <a:lnTo>
                    <a:pt x="27686" y="1562"/>
                  </a:lnTo>
                  <a:lnTo>
                    <a:pt x="19926" y="0"/>
                  </a:lnTo>
                  <a:lnTo>
                    <a:pt x="12179" y="1562"/>
                  </a:lnTo>
                  <a:lnTo>
                    <a:pt x="5842" y="5842"/>
                  </a:lnTo>
                  <a:lnTo>
                    <a:pt x="1574" y="12179"/>
                  </a:lnTo>
                  <a:lnTo>
                    <a:pt x="0" y="19939"/>
                  </a:lnTo>
                  <a:lnTo>
                    <a:pt x="1562" y="27698"/>
                  </a:lnTo>
                  <a:lnTo>
                    <a:pt x="5829" y="34036"/>
                  </a:lnTo>
                  <a:lnTo>
                    <a:pt x="12166" y="38315"/>
                  </a:lnTo>
                  <a:lnTo>
                    <a:pt x="19926" y="39890"/>
                  </a:lnTo>
                  <a:lnTo>
                    <a:pt x="27686" y="38315"/>
                  </a:lnTo>
                  <a:lnTo>
                    <a:pt x="34023" y="34036"/>
                  </a:lnTo>
                  <a:lnTo>
                    <a:pt x="38290" y="27698"/>
                  </a:lnTo>
                  <a:lnTo>
                    <a:pt x="38874" y="24765"/>
                  </a:lnTo>
                  <a:lnTo>
                    <a:pt x="454228" y="24765"/>
                  </a:lnTo>
                  <a:lnTo>
                    <a:pt x="454228" y="15113"/>
                  </a:lnTo>
                  <a:close/>
                </a:path>
                <a:path w="1377314" h="698500">
                  <a:moveTo>
                    <a:pt x="540473" y="110185"/>
                  </a:moveTo>
                  <a:lnTo>
                    <a:pt x="129603" y="110185"/>
                  </a:lnTo>
                  <a:lnTo>
                    <a:pt x="129019" y="107276"/>
                  </a:lnTo>
                  <a:lnTo>
                    <a:pt x="124739" y="100939"/>
                  </a:lnTo>
                  <a:lnTo>
                    <a:pt x="118402" y="96659"/>
                  </a:lnTo>
                  <a:lnTo>
                    <a:pt x="110655" y="95097"/>
                  </a:lnTo>
                  <a:lnTo>
                    <a:pt x="102908" y="96659"/>
                  </a:lnTo>
                  <a:lnTo>
                    <a:pt x="96570" y="100939"/>
                  </a:lnTo>
                  <a:lnTo>
                    <a:pt x="92290" y="107276"/>
                  </a:lnTo>
                  <a:lnTo>
                    <a:pt x="90728" y="115036"/>
                  </a:lnTo>
                  <a:lnTo>
                    <a:pt x="92290" y="122796"/>
                  </a:lnTo>
                  <a:lnTo>
                    <a:pt x="96558" y="129133"/>
                  </a:lnTo>
                  <a:lnTo>
                    <a:pt x="102882" y="133413"/>
                  </a:lnTo>
                  <a:lnTo>
                    <a:pt x="110655" y="134988"/>
                  </a:lnTo>
                  <a:lnTo>
                    <a:pt x="118402" y="133413"/>
                  </a:lnTo>
                  <a:lnTo>
                    <a:pt x="124739" y="129133"/>
                  </a:lnTo>
                  <a:lnTo>
                    <a:pt x="129019" y="122796"/>
                  </a:lnTo>
                  <a:lnTo>
                    <a:pt x="129616" y="119824"/>
                  </a:lnTo>
                  <a:lnTo>
                    <a:pt x="540473" y="119824"/>
                  </a:lnTo>
                  <a:lnTo>
                    <a:pt x="540473" y="110185"/>
                  </a:lnTo>
                  <a:close/>
                </a:path>
                <a:path w="1377314" h="698500">
                  <a:moveTo>
                    <a:pt x="614578" y="200228"/>
                  </a:moveTo>
                  <a:lnTo>
                    <a:pt x="66014" y="200228"/>
                  </a:lnTo>
                  <a:lnTo>
                    <a:pt x="65430" y="197294"/>
                  </a:lnTo>
                  <a:lnTo>
                    <a:pt x="61150" y="190944"/>
                  </a:lnTo>
                  <a:lnTo>
                    <a:pt x="54813" y="186677"/>
                  </a:lnTo>
                  <a:lnTo>
                    <a:pt x="47066" y="185102"/>
                  </a:lnTo>
                  <a:lnTo>
                    <a:pt x="39319" y="186677"/>
                  </a:lnTo>
                  <a:lnTo>
                    <a:pt x="32981" y="190944"/>
                  </a:lnTo>
                  <a:lnTo>
                    <a:pt x="28702" y="197294"/>
                  </a:lnTo>
                  <a:lnTo>
                    <a:pt x="27139" y="205054"/>
                  </a:lnTo>
                  <a:lnTo>
                    <a:pt x="28702" y="212801"/>
                  </a:lnTo>
                  <a:lnTo>
                    <a:pt x="32969" y="219151"/>
                  </a:lnTo>
                  <a:lnTo>
                    <a:pt x="39293" y="223431"/>
                  </a:lnTo>
                  <a:lnTo>
                    <a:pt x="47066" y="224993"/>
                  </a:lnTo>
                  <a:lnTo>
                    <a:pt x="54813" y="223431"/>
                  </a:lnTo>
                  <a:lnTo>
                    <a:pt x="61150" y="219151"/>
                  </a:lnTo>
                  <a:lnTo>
                    <a:pt x="65430" y="212801"/>
                  </a:lnTo>
                  <a:lnTo>
                    <a:pt x="66014" y="209880"/>
                  </a:lnTo>
                  <a:lnTo>
                    <a:pt x="614578" y="209880"/>
                  </a:lnTo>
                  <a:lnTo>
                    <a:pt x="614578" y="200228"/>
                  </a:lnTo>
                  <a:close/>
                </a:path>
                <a:path w="1377314" h="698500">
                  <a:moveTo>
                    <a:pt x="1377175" y="686701"/>
                  </a:moveTo>
                  <a:lnTo>
                    <a:pt x="1098207" y="407543"/>
                  </a:lnTo>
                  <a:lnTo>
                    <a:pt x="1086840" y="418922"/>
                  </a:lnTo>
                  <a:lnTo>
                    <a:pt x="1365808" y="698080"/>
                  </a:lnTo>
                  <a:lnTo>
                    <a:pt x="1377175" y="686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40983" y="1189941"/>
              <a:ext cx="66482" cy="6652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171262" y="1355980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0" y="328567"/>
                  </a:moveTo>
                  <a:lnTo>
                    <a:pt x="11366" y="339941"/>
                  </a:lnTo>
                  <a:lnTo>
                    <a:pt x="339712" y="11373"/>
                  </a:lnTo>
                  <a:lnTo>
                    <a:pt x="328345" y="0"/>
                  </a:lnTo>
                  <a:lnTo>
                    <a:pt x="0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44855" y="1655828"/>
              <a:ext cx="66482" cy="6652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233188" y="88980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11373"/>
                  </a:moveTo>
                  <a:lnTo>
                    <a:pt x="276993" y="288554"/>
                  </a:lnTo>
                  <a:lnTo>
                    <a:pt x="288359" y="277180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06773" y="863414"/>
              <a:ext cx="66482" cy="6652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4135913" y="97577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11373"/>
                  </a:moveTo>
                  <a:lnTo>
                    <a:pt x="311205" y="322789"/>
                  </a:lnTo>
                  <a:lnTo>
                    <a:pt x="322571" y="311415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09524" y="949341"/>
              <a:ext cx="66482" cy="6652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620020" y="86682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435457" y="343395"/>
                  </a:moveTo>
                  <a:lnTo>
                    <a:pt x="38887" y="343395"/>
                  </a:lnTo>
                  <a:lnTo>
                    <a:pt x="38303" y="340487"/>
                  </a:lnTo>
                  <a:lnTo>
                    <a:pt x="34023" y="334149"/>
                  </a:lnTo>
                  <a:lnTo>
                    <a:pt x="27686" y="329869"/>
                  </a:lnTo>
                  <a:lnTo>
                    <a:pt x="19939" y="328307"/>
                  </a:lnTo>
                  <a:lnTo>
                    <a:pt x="12179" y="329869"/>
                  </a:lnTo>
                  <a:lnTo>
                    <a:pt x="5854" y="334149"/>
                  </a:lnTo>
                  <a:lnTo>
                    <a:pt x="1574" y="340487"/>
                  </a:lnTo>
                  <a:lnTo>
                    <a:pt x="0" y="348246"/>
                  </a:lnTo>
                  <a:lnTo>
                    <a:pt x="1574" y="356006"/>
                  </a:lnTo>
                  <a:lnTo>
                    <a:pt x="5842" y="362343"/>
                  </a:lnTo>
                  <a:lnTo>
                    <a:pt x="12166" y="366623"/>
                  </a:lnTo>
                  <a:lnTo>
                    <a:pt x="19939" y="368198"/>
                  </a:lnTo>
                  <a:lnTo>
                    <a:pt x="27686" y="366623"/>
                  </a:lnTo>
                  <a:lnTo>
                    <a:pt x="34023" y="362343"/>
                  </a:lnTo>
                  <a:lnTo>
                    <a:pt x="38303" y="356006"/>
                  </a:lnTo>
                  <a:lnTo>
                    <a:pt x="38900" y="353034"/>
                  </a:lnTo>
                  <a:lnTo>
                    <a:pt x="435457" y="353034"/>
                  </a:lnTo>
                  <a:lnTo>
                    <a:pt x="435457" y="343395"/>
                  </a:lnTo>
                  <a:close/>
                </a:path>
                <a:path w="615950" h="866139">
                  <a:moveTo>
                    <a:pt x="510197" y="100279"/>
                  </a:moveTo>
                  <a:lnTo>
                    <a:pt x="210070" y="100279"/>
                  </a:lnTo>
                  <a:lnTo>
                    <a:pt x="209486" y="97345"/>
                  </a:lnTo>
                  <a:lnTo>
                    <a:pt x="205219" y="91008"/>
                  </a:lnTo>
                  <a:lnTo>
                    <a:pt x="198882" y="86728"/>
                  </a:lnTo>
                  <a:lnTo>
                    <a:pt x="191122" y="85153"/>
                  </a:lnTo>
                  <a:lnTo>
                    <a:pt x="183375" y="86728"/>
                  </a:lnTo>
                  <a:lnTo>
                    <a:pt x="177038" y="91008"/>
                  </a:lnTo>
                  <a:lnTo>
                    <a:pt x="172758" y="97345"/>
                  </a:lnTo>
                  <a:lnTo>
                    <a:pt x="171196" y="105105"/>
                  </a:lnTo>
                  <a:lnTo>
                    <a:pt x="172758" y="112864"/>
                  </a:lnTo>
                  <a:lnTo>
                    <a:pt x="177025" y="119202"/>
                  </a:lnTo>
                  <a:lnTo>
                    <a:pt x="183362" y="123482"/>
                  </a:lnTo>
                  <a:lnTo>
                    <a:pt x="191122" y="125056"/>
                  </a:lnTo>
                  <a:lnTo>
                    <a:pt x="198882" y="123482"/>
                  </a:lnTo>
                  <a:lnTo>
                    <a:pt x="205219" y="119202"/>
                  </a:lnTo>
                  <a:lnTo>
                    <a:pt x="209486" y="112864"/>
                  </a:lnTo>
                  <a:lnTo>
                    <a:pt x="210070" y="109931"/>
                  </a:lnTo>
                  <a:lnTo>
                    <a:pt x="510197" y="109931"/>
                  </a:lnTo>
                  <a:lnTo>
                    <a:pt x="510197" y="100279"/>
                  </a:lnTo>
                  <a:close/>
                </a:path>
                <a:path w="615950" h="866139">
                  <a:moveTo>
                    <a:pt x="525437" y="417537"/>
                  </a:moveTo>
                  <a:lnTo>
                    <a:pt x="339826" y="417537"/>
                  </a:lnTo>
                  <a:lnTo>
                    <a:pt x="339242" y="414604"/>
                  </a:lnTo>
                  <a:lnTo>
                    <a:pt x="334962" y="408266"/>
                  </a:lnTo>
                  <a:lnTo>
                    <a:pt x="328637" y="403987"/>
                  </a:lnTo>
                  <a:lnTo>
                    <a:pt x="320878" y="402424"/>
                  </a:lnTo>
                  <a:lnTo>
                    <a:pt x="313131" y="403987"/>
                  </a:lnTo>
                  <a:lnTo>
                    <a:pt x="306793" y="408266"/>
                  </a:lnTo>
                  <a:lnTo>
                    <a:pt x="302514" y="414604"/>
                  </a:lnTo>
                  <a:lnTo>
                    <a:pt x="300951" y="422363"/>
                  </a:lnTo>
                  <a:lnTo>
                    <a:pt x="302514" y="430123"/>
                  </a:lnTo>
                  <a:lnTo>
                    <a:pt x="306781" y="436460"/>
                  </a:lnTo>
                  <a:lnTo>
                    <a:pt x="313118" y="440740"/>
                  </a:lnTo>
                  <a:lnTo>
                    <a:pt x="320878" y="442315"/>
                  </a:lnTo>
                  <a:lnTo>
                    <a:pt x="328637" y="440740"/>
                  </a:lnTo>
                  <a:lnTo>
                    <a:pt x="334962" y="436460"/>
                  </a:lnTo>
                  <a:lnTo>
                    <a:pt x="339242" y="430123"/>
                  </a:lnTo>
                  <a:lnTo>
                    <a:pt x="339826" y="427189"/>
                  </a:lnTo>
                  <a:lnTo>
                    <a:pt x="525437" y="427189"/>
                  </a:lnTo>
                  <a:lnTo>
                    <a:pt x="525437" y="417537"/>
                  </a:lnTo>
                  <a:close/>
                </a:path>
                <a:path w="615950" h="866139">
                  <a:moveTo>
                    <a:pt x="546595" y="841121"/>
                  </a:moveTo>
                  <a:lnTo>
                    <a:pt x="375831" y="841121"/>
                  </a:lnTo>
                  <a:lnTo>
                    <a:pt x="375246" y="838225"/>
                  </a:lnTo>
                  <a:lnTo>
                    <a:pt x="370979" y="831888"/>
                  </a:lnTo>
                  <a:lnTo>
                    <a:pt x="364642" y="827608"/>
                  </a:lnTo>
                  <a:lnTo>
                    <a:pt x="356882" y="826033"/>
                  </a:lnTo>
                  <a:lnTo>
                    <a:pt x="349135" y="827608"/>
                  </a:lnTo>
                  <a:lnTo>
                    <a:pt x="342798" y="831888"/>
                  </a:lnTo>
                  <a:lnTo>
                    <a:pt x="338518" y="838225"/>
                  </a:lnTo>
                  <a:lnTo>
                    <a:pt x="337934" y="841121"/>
                  </a:lnTo>
                  <a:lnTo>
                    <a:pt x="154990" y="841121"/>
                  </a:lnTo>
                  <a:lnTo>
                    <a:pt x="154990" y="850773"/>
                  </a:lnTo>
                  <a:lnTo>
                    <a:pt x="337908" y="850773"/>
                  </a:lnTo>
                  <a:lnTo>
                    <a:pt x="338518" y="853744"/>
                  </a:lnTo>
                  <a:lnTo>
                    <a:pt x="342785" y="860082"/>
                  </a:lnTo>
                  <a:lnTo>
                    <a:pt x="349123" y="864362"/>
                  </a:lnTo>
                  <a:lnTo>
                    <a:pt x="356882" y="865924"/>
                  </a:lnTo>
                  <a:lnTo>
                    <a:pt x="364642" y="864362"/>
                  </a:lnTo>
                  <a:lnTo>
                    <a:pt x="370979" y="860082"/>
                  </a:lnTo>
                  <a:lnTo>
                    <a:pt x="375246" y="853744"/>
                  </a:lnTo>
                  <a:lnTo>
                    <a:pt x="375843" y="850773"/>
                  </a:lnTo>
                  <a:lnTo>
                    <a:pt x="546595" y="850773"/>
                  </a:lnTo>
                  <a:lnTo>
                    <a:pt x="546595" y="841121"/>
                  </a:lnTo>
                  <a:close/>
                </a:path>
                <a:path w="615950" h="866139">
                  <a:moveTo>
                    <a:pt x="575564" y="793483"/>
                  </a:moveTo>
                  <a:lnTo>
                    <a:pt x="307479" y="793483"/>
                  </a:lnTo>
                  <a:lnTo>
                    <a:pt x="306895" y="790549"/>
                  </a:lnTo>
                  <a:lnTo>
                    <a:pt x="302628" y="784212"/>
                  </a:lnTo>
                  <a:lnTo>
                    <a:pt x="296291" y="779932"/>
                  </a:lnTo>
                  <a:lnTo>
                    <a:pt x="288544" y="778357"/>
                  </a:lnTo>
                  <a:lnTo>
                    <a:pt x="280784" y="779932"/>
                  </a:lnTo>
                  <a:lnTo>
                    <a:pt x="274447" y="784212"/>
                  </a:lnTo>
                  <a:lnTo>
                    <a:pt x="270179" y="790549"/>
                  </a:lnTo>
                  <a:lnTo>
                    <a:pt x="268605" y="798309"/>
                  </a:lnTo>
                  <a:lnTo>
                    <a:pt x="270167" y="806069"/>
                  </a:lnTo>
                  <a:lnTo>
                    <a:pt x="274434" y="812406"/>
                  </a:lnTo>
                  <a:lnTo>
                    <a:pt x="280771" y="816686"/>
                  </a:lnTo>
                  <a:lnTo>
                    <a:pt x="288544" y="818248"/>
                  </a:lnTo>
                  <a:lnTo>
                    <a:pt x="296291" y="816686"/>
                  </a:lnTo>
                  <a:lnTo>
                    <a:pt x="302628" y="812406"/>
                  </a:lnTo>
                  <a:lnTo>
                    <a:pt x="306895" y="806069"/>
                  </a:lnTo>
                  <a:lnTo>
                    <a:pt x="307479" y="803135"/>
                  </a:lnTo>
                  <a:lnTo>
                    <a:pt x="575564" y="803135"/>
                  </a:lnTo>
                  <a:lnTo>
                    <a:pt x="575564" y="793483"/>
                  </a:lnTo>
                  <a:close/>
                </a:path>
                <a:path w="615950" h="866139">
                  <a:moveTo>
                    <a:pt x="604812" y="502246"/>
                  </a:moveTo>
                  <a:lnTo>
                    <a:pt x="297167" y="502246"/>
                  </a:lnTo>
                  <a:lnTo>
                    <a:pt x="296583" y="499313"/>
                  </a:lnTo>
                  <a:lnTo>
                    <a:pt x="292303" y="492975"/>
                  </a:lnTo>
                  <a:lnTo>
                    <a:pt x="285965" y="488696"/>
                  </a:lnTo>
                  <a:lnTo>
                    <a:pt x="278218" y="487121"/>
                  </a:lnTo>
                  <a:lnTo>
                    <a:pt x="270459" y="488696"/>
                  </a:lnTo>
                  <a:lnTo>
                    <a:pt x="264134" y="492975"/>
                  </a:lnTo>
                  <a:lnTo>
                    <a:pt x="259854" y="499313"/>
                  </a:lnTo>
                  <a:lnTo>
                    <a:pt x="258279" y="507072"/>
                  </a:lnTo>
                  <a:lnTo>
                    <a:pt x="259854" y="514832"/>
                  </a:lnTo>
                  <a:lnTo>
                    <a:pt x="264121" y="521169"/>
                  </a:lnTo>
                  <a:lnTo>
                    <a:pt x="270446" y="525449"/>
                  </a:lnTo>
                  <a:lnTo>
                    <a:pt x="278218" y="527011"/>
                  </a:lnTo>
                  <a:lnTo>
                    <a:pt x="285965" y="525449"/>
                  </a:lnTo>
                  <a:lnTo>
                    <a:pt x="292303" y="521169"/>
                  </a:lnTo>
                  <a:lnTo>
                    <a:pt x="296583" y="514832"/>
                  </a:lnTo>
                  <a:lnTo>
                    <a:pt x="297167" y="511898"/>
                  </a:lnTo>
                  <a:lnTo>
                    <a:pt x="604812" y="511898"/>
                  </a:lnTo>
                  <a:lnTo>
                    <a:pt x="604812" y="502246"/>
                  </a:lnTo>
                  <a:close/>
                </a:path>
                <a:path w="615950" h="866139">
                  <a:moveTo>
                    <a:pt x="615391" y="15087"/>
                  </a:moveTo>
                  <a:lnTo>
                    <a:pt x="327990" y="15087"/>
                  </a:lnTo>
                  <a:lnTo>
                    <a:pt x="327406" y="12192"/>
                  </a:lnTo>
                  <a:lnTo>
                    <a:pt x="323138" y="5854"/>
                  </a:lnTo>
                  <a:lnTo>
                    <a:pt x="316801" y="1574"/>
                  </a:lnTo>
                  <a:lnTo>
                    <a:pt x="309054" y="0"/>
                  </a:lnTo>
                  <a:lnTo>
                    <a:pt x="301294" y="1574"/>
                  </a:lnTo>
                  <a:lnTo>
                    <a:pt x="294957" y="5854"/>
                  </a:lnTo>
                  <a:lnTo>
                    <a:pt x="290690" y="12192"/>
                  </a:lnTo>
                  <a:lnTo>
                    <a:pt x="289115" y="19951"/>
                  </a:lnTo>
                  <a:lnTo>
                    <a:pt x="290677" y="27711"/>
                  </a:lnTo>
                  <a:lnTo>
                    <a:pt x="294944" y="34048"/>
                  </a:lnTo>
                  <a:lnTo>
                    <a:pt x="301282" y="38328"/>
                  </a:lnTo>
                  <a:lnTo>
                    <a:pt x="309054" y="39890"/>
                  </a:lnTo>
                  <a:lnTo>
                    <a:pt x="316801" y="38328"/>
                  </a:lnTo>
                  <a:lnTo>
                    <a:pt x="323138" y="34048"/>
                  </a:lnTo>
                  <a:lnTo>
                    <a:pt x="327406" y="27711"/>
                  </a:lnTo>
                  <a:lnTo>
                    <a:pt x="328002" y="24739"/>
                  </a:lnTo>
                  <a:lnTo>
                    <a:pt x="615391" y="24739"/>
                  </a:lnTo>
                  <a:lnTo>
                    <a:pt x="615391" y="15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14008255" y="7568212"/>
            <a:ext cx="12598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0" dirty="0">
                <a:latin typeface="Arial MT"/>
                <a:cs typeface="Arial MT"/>
              </a:rPr>
              <a:t>3.Topologi</a:t>
            </a:r>
            <a:r>
              <a:rPr sz="1100" spc="470" dirty="0">
                <a:latin typeface="Arial MT"/>
                <a:cs typeface="Arial MT"/>
              </a:rPr>
              <a:t> </a:t>
            </a:r>
            <a:r>
              <a:rPr sz="1100" spc="90" dirty="0">
                <a:latin typeface="Arial MT"/>
                <a:cs typeface="Arial MT"/>
              </a:rPr>
              <a:t>Tree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2" name="object 6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888064" y="8566883"/>
            <a:ext cx="1780009" cy="1302529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7877368" y="8259835"/>
            <a:ext cx="123634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14" dirty="0">
                <a:latin typeface="Arial MT"/>
                <a:cs typeface="Arial MT"/>
              </a:rPr>
              <a:t>4.Topologi</a:t>
            </a:r>
            <a:r>
              <a:rPr sz="1050" spc="445" dirty="0">
                <a:latin typeface="Arial MT"/>
                <a:cs typeface="Arial MT"/>
              </a:rPr>
              <a:t> </a:t>
            </a:r>
            <a:r>
              <a:rPr sz="1050" spc="95" dirty="0">
                <a:latin typeface="Arial MT"/>
                <a:cs typeface="Arial MT"/>
              </a:rPr>
              <a:t>Ring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086573" y="3281702"/>
            <a:ext cx="11451590" cy="293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z="3300" spc="-114" dirty="0">
                <a:latin typeface="Trebuchet MS"/>
                <a:cs typeface="Trebuchet MS"/>
              </a:rPr>
              <a:t>Topologi</a:t>
            </a:r>
            <a:r>
              <a:rPr sz="3300" spc="-120" dirty="0">
                <a:latin typeface="Trebuchet MS"/>
                <a:cs typeface="Trebuchet MS"/>
              </a:rPr>
              <a:t> hybrid </a:t>
            </a:r>
            <a:r>
              <a:rPr sz="3300" spc="-85" dirty="0">
                <a:latin typeface="Trebuchet MS"/>
                <a:cs typeface="Trebuchet MS"/>
              </a:rPr>
              <a:t>merupakan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95" dirty="0">
                <a:latin typeface="Trebuchet MS"/>
                <a:cs typeface="Trebuchet MS"/>
              </a:rPr>
              <a:t>kombinasi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dari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dua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atau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105" dirty="0">
                <a:latin typeface="Trebuchet MS"/>
                <a:cs typeface="Trebuchet MS"/>
              </a:rPr>
              <a:t>lebih</a:t>
            </a:r>
            <a:r>
              <a:rPr sz="3300" spc="-12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jenis </a:t>
            </a:r>
            <a:r>
              <a:rPr sz="3300" spc="-25" dirty="0">
                <a:latin typeface="Trebuchet MS"/>
                <a:cs typeface="Trebuchet MS"/>
              </a:rPr>
              <a:t>topologi</a:t>
            </a:r>
            <a:r>
              <a:rPr sz="3300" spc="-195" dirty="0">
                <a:latin typeface="Trebuchet MS"/>
                <a:cs typeface="Trebuchet MS"/>
              </a:rPr>
              <a:t> </a:t>
            </a:r>
            <a:r>
              <a:rPr sz="3300" spc="-110" dirty="0">
                <a:latin typeface="Trebuchet MS"/>
                <a:cs typeface="Trebuchet MS"/>
              </a:rPr>
              <a:t>jaringan.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-75" dirty="0">
                <a:latin typeface="Trebuchet MS"/>
                <a:cs typeface="Trebuchet MS"/>
              </a:rPr>
              <a:t>Misalnya,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spc="50" dirty="0">
                <a:latin typeface="Trebuchet MS"/>
                <a:cs typeface="Trebuchet MS"/>
              </a:rPr>
              <a:t>gabungan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antara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topologi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star</a:t>
            </a:r>
            <a:r>
              <a:rPr sz="3300" spc="-165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dan </a:t>
            </a:r>
            <a:r>
              <a:rPr sz="3300" spc="-165" dirty="0">
                <a:latin typeface="Trebuchet MS"/>
                <a:cs typeface="Trebuchet MS"/>
              </a:rPr>
              <a:t>ring,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atau</a:t>
            </a:r>
            <a:r>
              <a:rPr sz="3300" spc="-220" dirty="0">
                <a:latin typeface="Trebuchet MS"/>
                <a:cs typeface="Trebuchet MS"/>
              </a:rPr>
              <a:t> </a:t>
            </a:r>
            <a:r>
              <a:rPr sz="3300" spc="-20" dirty="0">
                <a:latin typeface="Trebuchet MS"/>
                <a:cs typeface="Trebuchet MS"/>
              </a:rPr>
              <a:t>antara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80" dirty="0">
                <a:latin typeface="Trebuchet MS"/>
                <a:cs typeface="Trebuchet MS"/>
              </a:rPr>
              <a:t>star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dirty="0">
                <a:latin typeface="Trebuchet MS"/>
                <a:cs typeface="Trebuchet MS"/>
              </a:rPr>
              <a:t>dan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-100" dirty="0">
                <a:latin typeface="Trebuchet MS"/>
                <a:cs typeface="Trebuchet MS"/>
              </a:rPr>
              <a:t>bus.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715" dirty="0">
                <a:latin typeface="Trebuchet MS"/>
                <a:cs typeface="Trebuchet MS"/>
              </a:rPr>
              <a:t>T</a:t>
            </a:r>
            <a:r>
              <a:rPr sz="3300" spc="-180" dirty="0">
                <a:latin typeface="Trebuchet MS"/>
                <a:cs typeface="Trebuchet MS"/>
              </a:rPr>
              <a:t>ujuan</a:t>
            </a:r>
            <a:r>
              <a:rPr sz="3300" spc="-105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dari</a:t>
            </a:r>
            <a:r>
              <a:rPr sz="3300" spc="-140" dirty="0">
                <a:latin typeface="Trebuchet MS"/>
                <a:cs typeface="Trebuchet MS"/>
              </a:rPr>
              <a:t> </a:t>
            </a:r>
            <a:r>
              <a:rPr sz="3300" spc="-25" dirty="0">
                <a:latin typeface="Trebuchet MS"/>
                <a:cs typeface="Trebuchet MS"/>
              </a:rPr>
              <a:t>topologi</a:t>
            </a:r>
            <a:r>
              <a:rPr sz="3300" spc="-145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hybrid </a:t>
            </a:r>
            <a:r>
              <a:rPr sz="3300" dirty="0">
                <a:latin typeface="Trebuchet MS"/>
                <a:cs typeface="Trebuchet MS"/>
              </a:rPr>
              <a:t>adalah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65" dirty="0">
                <a:latin typeface="Trebuchet MS"/>
                <a:cs typeface="Trebuchet MS"/>
              </a:rPr>
              <a:t>memanfaatkan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95" dirty="0">
                <a:latin typeface="Trebuchet MS"/>
                <a:cs typeface="Trebuchet MS"/>
              </a:rPr>
              <a:t>kelebihan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50" dirty="0">
                <a:latin typeface="Trebuchet MS"/>
                <a:cs typeface="Trebuchet MS"/>
              </a:rPr>
              <a:t>dari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masing-</a:t>
            </a:r>
            <a:r>
              <a:rPr sz="3300" spc="-20" dirty="0">
                <a:latin typeface="Trebuchet MS"/>
                <a:cs typeface="Trebuchet MS"/>
              </a:rPr>
              <a:t>masing</a:t>
            </a:r>
            <a:r>
              <a:rPr sz="3300" spc="-13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topologi </a:t>
            </a:r>
            <a:r>
              <a:rPr sz="3300" dirty="0">
                <a:latin typeface="Trebuchet MS"/>
                <a:cs typeface="Trebuchet MS"/>
              </a:rPr>
              <a:t>dan</a:t>
            </a:r>
            <a:r>
              <a:rPr sz="3300" spc="-65" dirty="0">
                <a:latin typeface="Trebuchet MS"/>
                <a:cs typeface="Trebuchet MS"/>
              </a:rPr>
              <a:t> </a:t>
            </a:r>
            <a:r>
              <a:rPr sz="3300" spc="-140" dirty="0">
                <a:latin typeface="Trebuchet MS"/>
                <a:cs typeface="Trebuchet MS"/>
              </a:rPr>
              <a:t>meminimalkan</a:t>
            </a:r>
            <a:r>
              <a:rPr sz="3300" spc="-60" dirty="0">
                <a:latin typeface="Trebuchet MS"/>
                <a:cs typeface="Trebuchet MS"/>
              </a:rPr>
              <a:t> </a:t>
            </a:r>
            <a:r>
              <a:rPr sz="3300" spc="-10" dirty="0">
                <a:latin typeface="Trebuchet MS"/>
                <a:cs typeface="Trebuchet MS"/>
              </a:rPr>
              <a:t>kelemahannya.</a:t>
            </a:r>
            <a:endParaRPr sz="3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73665" y="6171735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802550" y="63499"/>
                </a:moveTo>
                <a:lnTo>
                  <a:pt x="3843305" y="63499"/>
                </a:lnTo>
                <a:lnTo>
                  <a:pt x="3852133" y="50799"/>
                </a:lnTo>
                <a:lnTo>
                  <a:pt x="3857966" y="38099"/>
                </a:lnTo>
                <a:lnTo>
                  <a:pt x="3860073" y="25399"/>
                </a:lnTo>
                <a:lnTo>
                  <a:pt x="3857142" y="12699"/>
                </a:lnTo>
                <a:lnTo>
                  <a:pt x="3849162" y="0"/>
                </a:lnTo>
                <a:lnTo>
                  <a:pt x="3796694" y="0"/>
                </a:lnTo>
                <a:lnTo>
                  <a:pt x="3788713" y="12699"/>
                </a:lnTo>
                <a:lnTo>
                  <a:pt x="3785782" y="25399"/>
                </a:lnTo>
                <a:lnTo>
                  <a:pt x="3787889" y="38099"/>
                </a:lnTo>
                <a:lnTo>
                  <a:pt x="3793722" y="50799"/>
                </a:lnTo>
                <a:lnTo>
                  <a:pt x="3802550" y="63499"/>
                </a:lnTo>
                <a:close/>
              </a:path>
              <a:path w="4114800" h="4102100">
                <a:moveTo>
                  <a:pt x="3813641" y="2679699"/>
                </a:moveTo>
                <a:lnTo>
                  <a:pt x="3832214" y="2679699"/>
                </a:lnTo>
                <a:lnTo>
                  <a:pt x="3832214" y="63499"/>
                </a:lnTo>
                <a:lnTo>
                  <a:pt x="3813641" y="63499"/>
                </a:lnTo>
                <a:lnTo>
                  <a:pt x="3813641" y="2679699"/>
                </a:lnTo>
                <a:close/>
              </a:path>
              <a:path w="4114800" h="4102100">
                <a:moveTo>
                  <a:pt x="3250938" y="850899"/>
                </a:moveTo>
                <a:lnTo>
                  <a:pt x="3291694" y="850899"/>
                </a:lnTo>
                <a:lnTo>
                  <a:pt x="3300522" y="838199"/>
                </a:lnTo>
                <a:lnTo>
                  <a:pt x="3306355" y="825499"/>
                </a:lnTo>
                <a:lnTo>
                  <a:pt x="3308462" y="812799"/>
                </a:lnTo>
                <a:lnTo>
                  <a:pt x="3305531" y="800099"/>
                </a:lnTo>
                <a:lnTo>
                  <a:pt x="3297550" y="787399"/>
                </a:lnTo>
                <a:lnTo>
                  <a:pt x="3285739" y="774699"/>
                </a:lnTo>
                <a:lnTo>
                  <a:pt x="3256893" y="774699"/>
                </a:lnTo>
                <a:lnTo>
                  <a:pt x="3245082" y="787399"/>
                </a:lnTo>
                <a:lnTo>
                  <a:pt x="3237101" y="800099"/>
                </a:lnTo>
                <a:lnTo>
                  <a:pt x="3234170" y="812799"/>
                </a:lnTo>
                <a:lnTo>
                  <a:pt x="3236277" y="825499"/>
                </a:lnTo>
                <a:lnTo>
                  <a:pt x="3242110" y="838199"/>
                </a:lnTo>
                <a:lnTo>
                  <a:pt x="3250938" y="850899"/>
                </a:lnTo>
                <a:close/>
              </a:path>
              <a:path w="4114800" h="4102100">
                <a:moveTo>
                  <a:pt x="3528422" y="1600199"/>
                </a:moveTo>
                <a:lnTo>
                  <a:pt x="3554272" y="1600199"/>
                </a:lnTo>
                <a:lnTo>
                  <a:pt x="3280602" y="1320799"/>
                </a:lnTo>
                <a:lnTo>
                  <a:pt x="3280602" y="850899"/>
                </a:lnTo>
                <a:lnTo>
                  <a:pt x="3262030" y="850899"/>
                </a:lnTo>
                <a:lnTo>
                  <a:pt x="3262030" y="1320799"/>
                </a:lnTo>
                <a:lnTo>
                  <a:pt x="3261751" y="1333499"/>
                </a:lnTo>
                <a:lnTo>
                  <a:pt x="3262494" y="1333499"/>
                </a:lnTo>
                <a:lnTo>
                  <a:pt x="3528422" y="1600199"/>
                </a:lnTo>
                <a:close/>
              </a:path>
              <a:path w="4114800" h="4102100">
                <a:moveTo>
                  <a:pt x="3553692" y="1689099"/>
                </a:moveTo>
                <a:lnTo>
                  <a:pt x="3617907" y="1689099"/>
                </a:lnTo>
                <a:lnTo>
                  <a:pt x="3624570" y="1676399"/>
                </a:lnTo>
                <a:lnTo>
                  <a:pt x="3636585" y="1663699"/>
                </a:lnTo>
                <a:lnTo>
                  <a:pt x="3640589" y="1638299"/>
                </a:lnTo>
                <a:lnTo>
                  <a:pt x="3636585" y="1625599"/>
                </a:lnTo>
                <a:lnTo>
                  <a:pt x="3624570" y="1600199"/>
                </a:lnTo>
                <a:lnTo>
                  <a:pt x="3608389" y="1587499"/>
                </a:lnTo>
                <a:lnTo>
                  <a:pt x="3571603" y="1587499"/>
                </a:lnTo>
                <a:lnTo>
                  <a:pt x="3554272" y="1600199"/>
                </a:lnTo>
                <a:lnTo>
                  <a:pt x="3528422" y="1600199"/>
                </a:lnTo>
                <a:lnTo>
                  <a:pt x="3541086" y="1612899"/>
                </a:lnTo>
                <a:lnTo>
                  <a:pt x="3532886" y="1625599"/>
                </a:lnTo>
                <a:lnTo>
                  <a:pt x="3531138" y="1650999"/>
                </a:lnTo>
                <a:lnTo>
                  <a:pt x="3535849" y="1663699"/>
                </a:lnTo>
                <a:lnTo>
                  <a:pt x="3547029" y="1676399"/>
                </a:lnTo>
                <a:lnTo>
                  <a:pt x="3553692" y="1689099"/>
                </a:lnTo>
                <a:close/>
              </a:path>
              <a:path w="4114800" h="4102100">
                <a:moveTo>
                  <a:pt x="4050723" y="4000499"/>
                </a:moveTo>
                <a:lnTo>
                  <a:pt x="4069388" y="4000499"/>
                </a:lnTo>
                <a:lnTo>
                  <a:pt x="4069388" y="3213099"/>
                </a:lnTo>
                <a:lnTo>
                  <a:pt x="4068181" y="3213099"/>
                </a:lnTo>
                <a:lnTo>
                  <a:pt x="4067067" y="3200399"/>
                </a:lnTo>
                <a:lnTo>
                  <a:pt x="4065581" y="3200399"/>
                </a:lnTo>
                <a:lnTo>
                  <a:pt x="3595132" y="2806699"/>
                </a:lnTo>
                <a:lnTo>
                  <a:pt x="3595132" y="1689099"/>
                </a:lnTo>
                <a:lnTo>
                  <a:pt x="3576467" y="1689099"/>
                </a:lnTo>
                <a:lnTo>
                  <a:pt x="3576374" y="2806699"/>
                </a:lnTo>
                <a:lnTo>
                  <a:pt x="3579717" y="2806699"/>
                </a:lnTo>
                <a:lnTo>
                  <a:pt x="4050723" y="3213099"/>
                </a:lnTo>
                <a:lnTo>
                  <a:pt x="4050723" y="4000499"/>
                </a:lnTo>
                <a:close/>
              </a:path>
              <a:path w="4114800" h="4102100">
                <a:moveTo>
                  <a:pt x="3311114" y="1854199"/>
                </a:moveTo>
                <a:lnTo>
                  <a:pt x="3351870" y="1854199"/>
                </a:lnTo>
                <a:lnTo>
                  <a:pt x="3360698" y="1841499"/>
                </a:lnTo>
                <a:lnTo>
                  <a:pt x="3366531" y="1828799"/>
                </a:lnTo>
                <a:lnTo>
                  <a:pt x="3368638" y="1816099"/>
                </a:lnTo>
                <a:lnTo>
                  <a:pt x="3365707" y="1803399"/>
                </a:lnTo>
                <a:lnTo>
                  <a:pt x="3357726" y="1790699"/>
                </a:lnTo>
                <a:lnTo>
                  <a:pt x="3345915" y="1777999"/>
                </a:lnTo>
                <a:lnTo>
                  <a:pt x="3317069" y="1777999"/>
                </a:lnTo>
                <a:lnTo>
                  <a:pt x="3305258" y="1790699"/>
                </a:lnTo>
                <a:lnTo>
                  <a:pt x="3297277" y="1803399"/>
                </a:lnTo>
                <a:lnTo>
                  <a:pt x="3294346" y="1816099"/>
                </a:lnTo>
                <a:lnTo>
                  <a:pt x="3296453" y="1828799"/>
                </a:lnTo>
                <a:lnTo>
                  <a:pt x="3302286" y="1841499"/>
                </a:lnTo>
                <a:lnTo>
                  <a:pt x="3311114" y="1854199"/>
                </a:lnTo>
                <a:close/>
              </a:path>
              <a:path w="4114800" h="4102100">
                <a:moveTo>
                  <a:pt x="3293046" y="2247899"/>
                </a:moveTo>
                <a:lnTo>
                  <a:pt x="3340128" y="2247899"/>
                </a:lnTo>
                <a:lnTo>
                  <a:pt x="3341057" y="2235199"/>
                </a:lnTo>
                <a:lnTo>
                  <a:pt x="3340778" y="2235199"/>
                </a:lnTo>
                <a:lnTo>
                  <a:pt x="3340778" y="1854199"/>
                </a:lnTo>
                <a:lnTo>
                  <a:pt x="3322206" y="1854199"/>
                </a:lnTo>
                <a:lnTo>
                  <a:pt x="3322206" y="2235199"/>
                </a:lnTo>
                <a:lnTo>
                  <a:pt x="3293046" y="2247899"/>
                </a:lnTo>
                <a:close/>
              </a:path>
              <a:path w="4114800" h="4102100">
                <a:moveTo>
                  <a:pt x="3116094" y="1981199"/>
                </a:moveTo>
                <a:lnTo>
                  <a:pt x="3174506" y="1981199"/>
                </a:lnTo>
                <a:lnTo>
                  <a:pt x="3180339" y="1968499"/>
                </a:lnTo>
                <a:lnTo>
                  <a:pt x="3182445" y="1955799"/>
                </a:lnTo>
                <a:lnTo>
                  <a:pt x="3179514" y="1943099"/>
                </a:lnTo>
                <a:lnTo>
                  <a:pt x="3171534" y="1930399"/>
                </a:lnTo>
                <a:lnTo>
                  <a:pt x="3159723" y="1917699"/>
                </a:lnTo>
                <a:lnTo>
                  <a:pt x="3130877" y="1917699"/>
                </a:lnTo>
                <a:lnTo>
                  <a:pt x="3119066" y="1930399"/>
                </a:lnTo>
                <a:lnTo>
                  <a:pt x="3111085" y="1943099"/>
                </a:lnTo>
                <a:lnTo>
                  <a:pt x="3108154" y="1955799"/>
                </a:lnTo>
                <a:lnTo>
                  <a:pt x="3110261" y="1968499"/>
                </a:lnTo>
                <a:lnTo>
                  <a:pt x="3116094" y="1981199"/>
                </a:lnTo>
                <a:close/>
              </a:path>
              <a:path w="4114800" h="4102100">
                <a:moveTo>
                  <a:pt x="2970158" y="3911599"/>
                </a:moveTo>
                <a:lnTo>
                  <a:pt x="3585753" y="3911599"/>
                </a:lnTo>
                <a:lnTo>
                  <a:pt x="3748079" y="3746499"/>
                </a:lnTo>
                <a:lnTo>
                  <a:pt x="3750587" y="3746499"/>
                </a:lnTo>
                <a:lnTo>
                  <a:pt x="3750308" y="3733799"/>
                </a:lnTo>
                <a:lnTo>
                  <a:pt x="3750308" y="3289299"/>
                </a:lnTo>
                <a:lnTo>
                  <a:pt x="3750122" y="3276599"/>
                </a:lnTo>
                <a:lnTo>
                  <a:pt x="3746686" y="3276599"/>
                </a:lnTo>
                <a:lnTo>
                  <a:pt x="3154586" y="2730499"/>
                </a:lnTo>
                <a:lnTo>
                  <a:pt x="3154586" y="1993899"/>
                </a:lnTo>
                <a:lnTo>
                  <a:pt x="3165678" y="1981199"/>
                </a:lnTo>
                <a:lnTo>
                  <a:pt x="3124922" y="1981199"/>
                </a:lnTo>
                <a:lnTo>
                  <a:pt x="3136013" y="1993899"/>
                </a:lnTo>
                <a:lnTo>
                  <a:pt x="3136013" y="2743199"/>
                </a:lnTo>
                <a:lnTo>
                  <a:pt x="3139078" y="2743199"/>
                </a:lnTo>
                <a:lnTo>
                  <a:pt x="3731735" y="3289299"/>
                </a:lnTo>
                <a:lnTo>
                  <a:pt x="3731735" y="3733799"/>
                </a:lnTo>
                <a:lnTo>
                  <a:pt x="3577024" y="3886199"/>
                </a:lnTo>
                <a:lnTo>
                  <a:pt x="2944828" y="3886199"/>
                </a:lnTo>
                <a:lnTo>
                  <a:pt x="2970158" y="3911599"/>
                </a:lnTo>
                <a:close/>
              </a:path>
              <a:path w="4114800" h="4102100">
                <a:moveTo>
                  <a:pt x="3236840" y="2336799"/>
                </a:moveTo>
                <a:lnTo>
                  <a:pt x="3278374" y="2336799"/>
                </a:lnTo>
                <a:lnTo>
                  <a:pt x="3293296" y="2324099"/>
                </a:lnTo>
                <a:lnTo>
                  <a:pt x="3302542" y="2298699"/>
                </a:lnTo>
                <a:lnTo>
                  <a:pt x="3305693" y="2285999"/>
                </a:lnTo>
                <a:lnTo>
                  <a:pt x="3302333" y="2260599"/>
                </a:lnTo>
                <a:lnTo>
                  <a:pt x="3336785" y="2247899"/>
                </a:lnTo>
                <a:lnTo>
                  <a:pt x="3293046" y="2247899"/>
                </a:lnTo>
                <a:lnTo>
                  <a:pt x="3278406" y="2235199"/>
                </a:lnTo>
                <a:lnTo>
                  <a:pt x="3223584" y="2235199"/>
                </a:lnTo>
                <a:lnTo>
                  <a:pt x="3207286" y="2247899"/>
                </a:lnTo>
                <a:lnTo>
                  <a:pt x="3198093" y="2273299"/>
                </a:lnTo>
                <a:lnTo>
                  <a:pt x="3196630" y="2298699"/>
                </a:lnTo>
                <a:lnTo>
                  <a:pt x="3203525" y="2311399"/>
                </a:lnTo>
                <a:lnTo>
                  <a:pt x="3217989" y="2324099"/>
                </a:lnTo>
                <a:lnTo>
                  <a:pt x="3236840" y="2336799"/>
                </a:lnTo>
                <a:close/>
              </a:path>
              <a:path w="4114800" h="4102100">
                <a:moveTo>
                  <a:pt x="2891363" y="2489199"/>
                </a:moveTo>
                <a:lnTo>
                  <a:pt x="2949775" y="2489199"/>
                </a:lnTo>
                <a:lnTo>
                  <a:pt x="2955608" y="2476499"/>
                </a:lnTo>
                <a:lnTo>
                  <a:pt x="2957715" y="2463799"/>
                </a:lnTo>
                <a:lnTo>
                  <a:pt x="2954784" y="2451099"/>
                </a:lnTo>
                <a:lnTo>
                  <a:pt x="2946803" y="2438399"/>
                </a:lnTo>
                <a:lnTo>
                  <a:pt x="2934992" y="2425699"/>
                </a:lnTo>
                <a:lnTo>
                  <a:pt x="2906146" y="2425699"/>
                </a:lnTo>
                <a:lnTo>
                  <a:pt x="2894335" y="2438399"/>
                </a:lnTo>
                <a:lnTo>
                  <a:pt x="2886355" y="2451099"/>
                </a:lnTo>
                <a:lnTo>
                  <a:pt x="2883424" y="2463799"/>
                </a:lnTo>
                <a:lnTo>
                  <a:pt x="2885530" y="2476499"/>
                </a:lnTo>
                <a:lnTo>
                  <a:pt x="2891363" y="2489199"/>
                </a:lnTo>
                <a:close/>
              </a:path>
              <a:path w="4114800" h="4102100">
                <a:moveTo>
                  <a:pt x="3533471" y="3733799"/>
                </a:moveTo>
                <a:lnTo>
                  <a:pt x="3554764" y="3721099"/>
                </a:lnTo>
                <a:lnTo>
                  <a:pt x="3572183" y="3708399"/>
                </a:lnTo>
                <a:lnTo>
                  <a:pt x="3583944" y="3695699"/>
                </a:lnTo>
                <a:lnTo>
                  <a:pt x="3588261" y="3670299"/>
                </a:lnTo>
                <a:lnTo>
                  <a:pt x="3584782" y="3657599"/>
                </a:lnTo>
                <a:lnTo>
                  <a:pt x="3575202" y="3644899"/>
                </a:lnTo>
                <a:lnTo>
                  <a:pt x="3560798" y="3632199"/>
                </a:lnTo>
                <a:lnTo>
                  <a:pt x="3542850" y="3619499"/>
                </a:lnTo>
                <a:lnTo>
                  <a:pt x="3542850" y="3340099"/>
                </a:lnTo>
                <a:lnTo>
                  <a:pt x="3539600" y="3340099"/>
                </a:lnTo>
                <a:lnTo>
                  <a:pt x="2929855" y="2730499"/>
                </a:lnTo>
                <a:lnTo>
                  <a:pt x="2929855" y="2501899"/>
                </a:lnTo>
                <a:lnTo>
                  <a:pt x="2940947" y="2489199"/>
                </a:lnTo>
                <a:lnTo>
                  <a:pt x="2900191" y="2489199"/>
                </a:lnTo>
                <a:lnTo>
                  <a:pt x="2911283" y="2501899"/>
                </a:lnTo>
                <a:lnTo>
                  <a:pt x="2911283" y="2730499"/>
                </a:lnTo>
                <a:lnTo>
                  <a:pt x="2911004" y="2730499"/>
                </a:lnTo>
                <a:lnTo>
                  <a:pt x="2911747" y="2743199"/>
                </a:lnTo>
                <a:lnTo>
                  <a:pt x="3524184" y="3352799"/>
                </a:lnTo>
                <a:lnTo>
                  <a:pt x="3524184" y="3619499"/>
                </a:lnTo>
                <a:lnTo>
                  <a:pt x="3506183" y="3632199"/>
                </a:lnTo>
                <a:lnTo>
                  <a:pt x="3491752" y="3644899"/>
                </a:lnTo>
                <a:lnTo>
                  <a:pt x="3482161" y="3657599"/>
                </a:lnTo>
                <a:lnTo>
                  <a:pt x="3478681" y="3670299"/>
                </a:lnTo>
                <a:lnTo>
                  <a:pt x="3482998" y="3695699"/>
                </a:lnTo>
                <a:lnTo>
                  <a:pt x="3494758" y="3708399"/>
                </a:lnTo>
                <a:lnTo>
                  <a:pt x="3512177" y="3721099"/>
                </a:lnTo>
                <a:lnTo>
                  <a:pt x="3533471" y="3733799"/>
                </a:lnTo>
                <a:close/>
              </a:path>
              <a:path w="4114800" h="4102100">
                <a:moveTo>
                  <a:pt x="3801634" y="2781299"/>
                </a:moveTo>
                <a:lnTo>
                  <a:pt x="3844221" y="2781299"/>
                </a:lnTo>
                <a:lnTo>
                  <a:pt x="3861640" y="2768599"/>
                </a:lnTo>
                <a:lnTo>
                  <a:pt x="3873401" y="2755899"/>
                </a:lnTo>
                <a:lnTo>
                  <a:pt x="3877717" y="2730499"/>
                </a:lnTo>
                <a:lnTo>
                  <a:pt x="3874225" y="2705099"/>
                </a:lnTo>
                <a:lnTo>
                  <a:pt x="3864612" y="2692399"/>
                </a:lnTo>
                <a:lnTo>
                  <a:pt x="3850176" y="2679699"/>
                </a:lnTo>
                <a:lnTo>
                  <a:pt x="3795640" y="2679699"/>
                </a:lnTo>
                <a:lnTo>
                  <a:pt x="3781209" y="2692399"/>
                </a:lnTo>
                <a:lnTo>
                  <a:pt x="3771617" y="2705099"/>
                </a:lnTo>
                <a:lnTo>
                  <a:pt x="3768138" y="2730499"/>
                </a:lnTo>
                <a:lnTo>
                  <a:pt x="3772455" y="2755899"/>
                </a:lnTo>
                <a:lnTo>
                  <a:pt x="3784215" y="2768599"/>
                </a:lnTo>
                <a:lnTo>
                  <a:pt x="3801634" y="2781299"/>
                </a:lnTo>
                <a:close/>
              </a:path>
              <a:path w="4114800" h="4102100">
                <a:moveTo>
                  <a:pt x="3012447" y="3721099"/>
                </a:moveTo>
                <a:lnTo>
                  <a:pt x="3035999" y="3721099"/>
                </a:lnTo>
                <a:lnTo>
                  <a:pt x="2705311" y="3390899"/>
                </a:lnTo>
                <a:lnTo>
                  <a:pt x="2246191" y="3390899"/>
                </a:lnTo>
                <a:lnTo>
                  <a:pt x="2146084" y="3213099"/>
                </a:lnTo>
                <a:lnTo>
                  <a:pt x="1414409" y="3213099"/>
                </a:lnTo>
                <a:lnTo>
                  <a:pt x="1411174" y="3200399"/>
                </a:lnTo>
                <a:lnTo>
                  <a:pt x="1405587" y="3187699"/>
                </a:lnTo>
                <a:lnTo>
                  <a:pt x="1397772" y="3174999"/>
                </a:lnTo>
                <a:lnTo>
                  <a:pt x="1387850" y="3174999"/>
                </a:lnTo>
                <a:lnTo>
                  <a:pt x="1367184" y="3162299"/>
                </a:lnTo>
                <a:lnTo>
                  <a:pt x="1346282" y="3162299"/>
                </a:lnTo>
                <a:lnTo>
                  <a:pt x="1327453" y="3174999"/>
                </a:lnTo>
                <a:lnTo>
                  <a:pt x="1313002" y="3187699"/>
                </a:lnTo>
                <a:lnTo>
                  <a:pt x="1306394" y="3213099"/>
                </a:lnTo>
                <a:lnTo>
                  <a:pt x="1306595" y="3225799"/>
                </a:lnTo>
                <a:lnTo>
                  <a:pt x="2132712" y="3225799"/>
                </a:lnTo>
                <a:lnTo>
                  <a:pt x="2232819" y="3403599"/>
                </a:lnTo>
                <a:lnTo>
                  <a:pt x="2695281" y="3403599"/>
                </a:lnTo>
                <a:lnTo>
                  <a:pt x="3012447" y="3721099"/>
                </a:lnTo>
                <a:close/>
              </a:path>
              <a:path w="4114800" h="4102100">
                <a:moveTo>
                  <a:pt x="632264" y="3530599"/>
                </a:moveTo>
                <a:lnTo>
                  <a:pt x="681342" y="3530599"/>
                </a:lnTo>
                <a:lnTo>
                  <a:pt x="689474" y="3517899"/>
                </a:lnTo>
                <a:lnTo>
                  <a:pt x="694436" y="3505199"/>
                </a:lnTo>
                <a:lnTo>
                  <a:pt x="1207416" y="3505199"/>
                </a:lnTo>
                <a:lnTo>
                  <a:pt x="1341512" y="3276599"/>
                </a:lnTo>
                <a:lnTo>
                  <a:pt x="1378785" y="3276599"/>
                </a:lnTo>
                <a:lnTo>
                  <a:pt x="1395197" y="3263899"/>
                </a:lnTo>
                <a:lnTo>
                  <a:pt x="1407909" y="3251199"/>
                </a:lnTo>
                <a:lnTo>
                  <a:pt x="1411252" y="3238499"/>
                </a:lnTo>
                <a:lnTo>
                  <a:pt x="1413481" y="3238499"/>
                </a:lnTo>
                <a:lnTo>
                  <a:pt x="1414503" y="3225799"/>
                </a:lnTo>
                <a:lnTo>
                  <a:pt x="1306595" y="3225799"/>
                </a:lnTo>
                <a:lnTo>
                  <a:pt x="1313133" y="3251199"/>
                </a:lnTo>
                <a:lnTo>
                  <a:pt x="1325539" y="3263899"/>
                </a:lnTo>
                <a:lnTo>
                  <a:pt x="1194044" y="3492499"/>
                </a:lnTo>
                <a:lnTo>
                  <a:pt x="621352" y="3492499"/>
                </a:lnTo>
                <a:lnTo>
                  <a:pt x="624283" y="3517899"/>
                </a:lnTo>
                <a:lnTo>
                  <a:pt x="632264" y="3530599"/>
                </a:lnTo>
                <a:close/>
              </a:path>
              <a:path w="4114800" h="4102100">
                <a:moveTo>
                  <a:pt x="3305783" y="3441699"/>
                </a:moveTo>
                <a:lnTo>
                  <a:pt x="3360358" y="3441699"/>
                </a:lnTo>
                <a:lnTo>
                  <a:pt x="3374790" y="3428999"/>
                </a:lnTo>
                <a:lnTo>
                  <a:pt x="3384381" y="3403599"/>
                </a:lnTo>
                <a:lnTo>
                  <a:pt x="3387860" y="3390899"/>
                </a:lnTo>
                <a:lnTo>
                  <a:pt x="3383544" y="3365499"/>
                </a:lnTo>
                <a:lnTo>
                  <a:pt x="3371783" y="3352799"/>
                </a:lnTo>
                <a:lnTo>
                  <a:pt x="3354364" y="3340099"/>
                </a:lnTo>
                <a:lnTo>
                  <a:pt x="3311777" y="3340099"/>
                </a:lnTo>
                <a:lnTo>
                  <a:pt x="3294358" y="3352799"/>
                </a:lnTo>
                <a:lnTo>
                  <a:pt x="3282598" y="3365499"/>
                </a:lnTo>
                <a:lnTo>
                  <a:pt x="3278281" y="3390899"/>
                </a:lnTo>
                <a:lnTo>
                  <a:pt x="3281760" y="3403599"/>
                </a:lnTo>
                <a:lnTo>
                  <a:pt x="3291351" y="3428999"/>
                </a:lnTo>
                <a:lnTo>
                  <a:pt x="3305783" y="3441699"/>
                </a:lnTo>
                <a:close/>
              </a:path>
              <a:path w="4114800" h="4102100">
                <a:moveTo>
                  <a:pt x="3025134" y="3733799"/>
                </a:moveTo>
                <a:lnTo>
                  <a:pt x="3342357" y="3733799"/>
                </a:lnTo>
                <a:lnTo>
                  <a:pt x="3342357" y="3441699"/>
                </a:lnTo>
                <a:lnTo>
                  <a:pt x="3323784" y="3441699"/>
                </a:lnTo>
                <a:lnTo>
                  <a:pt x="3323784" y="3721099"/>
                </a:lnTo>
                <a:lnTo>
                  <a:pt x="3012447" y="3721099"/>
                </a:lnTo>
                <a:lnTo>
                  <a:pt x="3025134" y="3733799"/>
                </a:lnTo>
                <a:close/>
              </a:path>
              <a:path w="4114800" h="4102100">
                <a:moveTo>
                  <a:pt x="3893848" y="3479799"/>
                </a:moveTo>
                <a:lnTo>
                  <a:pt x="3936435" y="3479799"/>
                </a:lnTo>
                <a:lnTo>
                  <a:pt x="3915142" y="3467099"/>
                </a:lnTo>
                <a:lnTo>
                  <a:pt x="3893848" y="3479799"/>
                </a:lnTo>
                <a:close/>
              </a:path>
              <a:path w="4114800" h="4102100">
                <a:moveTo>
                  <a:pt x="621352" y="3492499"/>
                </a:moveTo>
                <a:lnTo>
                  <a:pt x="694436" y="3492499"/>
                </a:lnTo>
                <a:lnTo>
                  <a:pt x="689526" y="3479799"/>
                </a:lnTo>
                <a:lnTo>
                  <a:pt x="681412" y="3467099"/>
                </a:lnTo>
                <a:lnTo>
                  <a:pt x="632264" y="3467099"/>
                </a:lnTo>
                <a:lnTo>
                  <a:pt x="624283" y="3479799"/>
                </a:lnTo>
                <a:lnTo>
                  <a:pt x="621352" y="3492499"/>
                </a:lnTo>
                <a:close/>
              </a:path>
              <a:path w="4114800" h="4102100">
                <a:moveTo>
                  <a:pt x="2604368" y="4063999"/>
                </a:moveTo>
                <a:lnTo>
                  <a:pt x="3721706" y="4063999"/>
                </a:lnTo>
                <a:lnTo>
                  <a:pt x="3921271" y="3860799"/>
                </a:lnTo>
                <a:lnTo>
                  <a:pt x="3924428" y="3860799"/>
                </a:lnTo>
                <a:lnTo>
                  <a:pt x="3924428" y="3581399"/>
                </a:lnTo>
                <a:lnTo>
                  <a:pt x="3942429" y="3568699"/>
                </a:lnTo>
                <a:lnTo>
                  <a:pt x="3956861" y="3555999"/>
                </a:lnTo>
                <a:lnTo>
                  <a:pt x="3966452" y="3543299"/>
                </a:lnTo>
                <a:lnTo>
                  <a:pt x="3969931" y="3530599"/>
                </a:lnTo>
                <a:lnTo>
                  <a:pt x="3965615" y="3505199"/>
                </a:lnTo>
                <a:lnTo>
                  <a:pt x="3953854" y="3479799"/>
                </a:lnTo>
                <a:lnTo>
                  <a:pt x="3876429" y="3479799"/>
                </a:lnTo>
                <a:lnTo>
                  <a:pt x="3864669" y="3505199"/>
                </a:lnTo>
                <a:lnTo>
                  <a:pt x="3860352" y="3530599"/>
                </a:lnTo>
                <a:lnTo>
                  <a:pt x="3863831" y="3543299"/>
                </a:lnTo>
                <a:lnTo>
                  <a:pt x="3873422" y="3555999"/>
                </a:lnTo>
                <a:lnTo>
                  <a:pt x="3887854" y="3568699"/>
                </a:lnTo>
                <a:lnTo>
                  <a:pt x="3905855" y="3581399"/>
                </a:lnTo>
                <a:lnTo>
                  <a:pt x="3905855" y="3860799"/>
                </a:lnTo>
                <a:lnTo>
                  <a:pt x="3713534" y="4051299"/>
                </a:lnTo>
                <a:lnTo>
                  <a:pt x="2591845" y="4051299"/>
                </a:lnTo>
                <a:lnTo>
                  <a:pt x="2604368" y="4063999"/>
                </a:lnTo>
                <a:close/>
              </a:path>
              <a:path w="4114800" h="4102100">
                <a:moveTo>
                  <a:pt x="2944828" y="3886199"/>
                </a:moveTo>
                <a:lnTo>
                  <a:pt x="2980281" y="3886199"/>
                </a:lnTo>
                <a:lnTo>
                  <a:pt x="2649778" y="3555999"/>
                </a:lnTo>
                <a:lnTo>
                  <a:pt x="1907610" y="3555999"/>
                </a:lnTo>
                <a:lnTo>
                  <a:pt x="1901084" y="3543299"/>
                </a:lnTo>
                <a:lnTo>
                  <a:pt x="1889048" y="3530599"/>
                </a:lnTo>
                <a:lnTo>
                  <a:pt x="1872781" y="3517899"/>
                </a:lnTo>
                <a:lnTo>
                  <a:pt x="1832269" y="3517899"/>
                </a:lnTo>
                <a:lnTo>
                  <a:pt x="1814850" y="3530599"/>
                </a:lnTo>
                <a:lnTo>
                  <a:pt x="1803090" y="3543299"/>
                </a:lnTo>
                <a:lnTo>
                  <a:pt x="1798773" y="3568699"/>
                </a:lnTo>
                <a:lnTo>
                  <a:pt x="1800931" y="3581399"/>
                </a:lnTo>
                <a:lnTo>
                  <a:pt x="2640863" y="3581399"/>
                </a:lnTo>
                <a:lnTo>
                  <a:pt x="2944828" y="3886199"/>
                </a:lnTo>
                <a:close/>
              </a:path>
              <a:path w="4114800" h="4102100">
                <a:moveTo>
                  <a:pt x="1832269" y="3619499"/>
                </a:moveTo>
                <a:lnTo>
                  <a:pt x="1872780" y="3619499"/>
                </a:lnTo>
                <a:lnTo>
                  <a:pt x="1889037" y="3606799"/>
                </a:lnTo>
                <a:lnTo>
                  <a:pt x="1901045" y="3594099"/>
                </a:lnTo>
                <a:lnTo>
                  <a:pt x="1907517" y="3581399"/>
                </a:lnTo>
                <a:lnTo>
                  <a:pt x="1800931" y="3581399"/>
                </a:lnTo>
                <a:lnTo>
                  <a:pt x="1803090" y="3594099"/>
                </a:lnTo>
                <a:lnTo>
                  <a:pt x="1814850" y="3606799"/>
                </a:lnTo>
                <a:lnTo>
                  <a:pt x="1832269" y="3619499"/>
                </a:lnTo>
                <a:close/>
              </a:path>
              <a:path w="4114800" h="4102100">
                <a:moveTo>
                  <a:pt x="2591845" y="4051299"/>
                </a:moveTo>
                <a:lnTo>
                  <a:pt x="2615233" y="4051299"/>
                </a:lnTo>
                <a:lnTo>
                  <a:pt x="2276186" y="3708399"/>
                </a:lnTo>
                <a:lnTo>
                  <a:pt x="1298980" y="3708399"/>
                </a:lnTo>
                <a:lnTo>
                  <a:pt x="1294070" y="3695699"/>
                </a:lnTo>
                <a:lnTo>
                  <a:pt x="1285956" y="3682999"/>
                </a:lnTo>
                <a:lnTo>
                  <a:pt x="1236807" y="3682999"/>
                </a:lnTo>
                <a:lnTo>
                  <a:pt x="1228827" y="3695699"/>
                </a:lnTo>
                <a:lnTo>
                  <a:pt x="1225896" y="3721099"/>
                </a:lnTo>
                <a:lnTo>
                  <a:pt x="2266250" y="3721099"/>
                </a:lnTo>
                <a:lnTo>
                  <a:pt x="2591845" y="4051299"/>
                </a:lnTo>
                <a:close/>
              </a:path>
              <a:path w="4114800" h="4102100">
                <a:moveTo>
                  <a:pt x="1236807" y="3746499"/>
                </a:moveTo>
                <a:lnTo>
                  <a:pt x="1285886" y="3746499"/>
                </a:lnTo>
                <a:lnTo>
                  <a:pt x="1294017" y="3733799"/>
                </a:lnTo>
                <a:lnTo>
                  <a:pt x="1298980" y="3721099"/>
                </a:lnTo>
                <a:lnTo>
                  <a:pt x="1225896" y="3721099"/>
                </a:lnTo>
                <a:lnTo>
                  <a:pt x="1228827" y="3733799"/>
                </a:lnTo>
                <a:lnTo>
                  <a:pt x="1236807" y="3746499"/>
                </a:lnTo>
                <a:close/>
              </a:path>
              <a:path w="4114800" h="4102100">
                <a:moveTo>
                  <a:pt x="2165218" y="3936999"/>
                </a:moveTo>
                <a:lnTo>
                  <a:pt x="2205730" y="3936999"/>
                </a:lnTo>
                <a:lnTo>
                  <a:pt x="2223149" y="3924299"/>
                </a:lnTo>
                <a:lnTo>
                  <a:pt x="2234910" y="3911599"/>
                </a:lnTo>
                <a:lnTo>
                  <a:pt x="2239227" y="3886199"/>
                </a:lnTo>
                <a:lnTo>
                  <a:pt x="2234910" y="3860799"/>
                </a:lnTo>
                <a:lnTo>
                  <a:pt x="2223149" y="3848099"/>
                </a:lnTo>
                <a:lnTo>
                  <a:pt x="2205730" y="3835399"/>
                </a:lnTo>
                <a:lnTo>
                  <a:pt x="2165179" y="3835399"/>
                </a:lnTo>
                <a:lnTo>
                  <a:pt x="2148916" y="3848099"/>
                </a:lnTo>
                <a:lnTo>
                  <a:pt x="2136902" y="3860799"/>
                </a:lnTo>
                <a:lnTo>
                  <a:pt x="2130390" y="3873499"/>
                </a:lnTo>
                <a:lnTo>
                  <a:pt x="2931" y="3873499"/>
                </a:lnTo>
                <a:lnTo>
                  <a:pt x="0" y="3886199"/>
                </a:lnTo>
                <a:lnTo>
                  <a:pt x="2931" y="3898899"/>
                </a:lnTo>
                <a:lnTo>
                  <a:pt x="2130390" y="3898899"/>
                </a:lnTo>
                <a:lnTo>
                  <a:pt x="2136915" y="3911599"/>
                </a:lnTo>
                <a:lnTo>
                  <a:pt x="2148951" y="3924299"/>
                </a:lnTo>
                <a:lnTo>
                  <a:pt x="2165218" y="3936999"/>
                </a:lnTo>
                <a:close/>
              </a:path>
              <a:path w="4114800" h="4102100">
                <a:moveTo>
                  <a:pt x="2931" y="3873499"/>
                </a:moveTo>
                <a:lnTo>
                  <a:pt x="73083" y="3873499"/>
                </a:lnTo>
                <a:lnTo>
                  <a:pt x="68173" y="3860799"/>
                </a:lnTo>
                <a:lnTo>
                  <a:pt x="60059" y="3860799"/>
                </a:lnTo>
                <a:lnTo>
                  <a:pt x="49473" y="3848099"/>
                </a:lnTo>
                <a:lnTo>
                  <a:pt x="22722" y="3848099"/>
                </a:lnTo>
                <a:lnTo>
                  <a:pt x="10911" y="3860799"/>
                </a:lnTo>
                <a:lnTo>
                  <a:pt x="2931" y="3873499"/>
                </a:lnTo>
                <a:close/>
              </a:path>
              <a:path w="4114800" h="4102100">
                <a:moveTo>
                  <a:pt x="22722" y="3924299"/>
                </a:moveTo>
                <a:lnTo>
                  <a:pt x="49421" y="3924299"/>
                </a:lnTo>
                <a:lnTo>
                  <a:pt x="59990" y="3911599"/>
                </a:lnTo>
                <a:lnTo>
                  <a:pt x="68121" y="3911599"/>
                </a:lnTo>
                <a:lnTo>
                  <a:pt x="73083" y="3898899"/>
                </a:lnTo>
                <a:lnTo>
                  <a:pt x="2931" y="3898899"/>
                </a:lnTo>
                <a:lnTo>
                  <a:pt x="10911" y="3911599"/>
                </a:lnTo>
                <a:lnTo>
                  <a:pt x="22722" y="3924299"/>
                </a:lnTo>
                <a:close/>
              </a:path>
              <a:path w="4114800" h="4102100">
                <a:moveTo>
                  <a:pt x="4038716" y="4102099"/>
                </a:moveTo>
                <a:lnTo>
                  <a:pt x="4081303" y="4102099"/>
                </a:lnTo>
                <a:lnTo>
                  <a:pt x="4098722" y="4089399"/>
                </a:lnTo>
                <a:lnTo>
                  <a:pt x="4110482" y="4076699"/>
                </a:lnTo>
                <a:lnTo>
                  <a:pt x="4114799" y="4051299"/>
                </a:lnTo>
                <a:lnTo>
                  <a:pt x="4111321" y="4038599"/>
                </a:lnTo>
                <a:lnTo>
                  <a:pt x="4101740" y="4013199"/>
                </a:lnTo>
                <a:lnTo>
                  <a:pt x="4087336" y="4000499"/>
                </a:lnTo>
                <a:lnTo>
                  <a:pt x="4032722" y="4000499"/>
                </a:lnTo>
                <a:lnTo>
                  <a:pt x="4018290" y="4013199"/>
                </a:lnTo>
                <a:lnTo>
                  <a:pt x="4008699" y="4038599"/>
                </a:lnTo>
                <a:lnTo>
                  <a:pt x="4005219" y="4051299"/>
                </a:lnTo>
                <a:lnTo>
                  <a:pt x="4009536" y="4076699"/>
                </a:lnTo>
                <a:lnTo>
                  <a:pt x="4021296" y="4089399"/>
                </a:lnTo>
                <a:lnTo>
                  <a:pt x="4038716" y="4102099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73665" y="13164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802550" y="4038599"/>
                </a:moveTo>
                <a:lnTo>
                  <a:pt x="3843305" y="4038599"/>
                </a:lnTo>
                <a:lnTo>
                  <a:pt x="3852133" y="4051299"/>
                </a:lnTo>
                <a:lnTo>
                  <a:pt x="3857966" y="4063999"/>
                </a:lnTo>
                <a:lnTo>
                  <a:pt x="3860073" y="4076699"/>
                </a:lnTo>
                <a:lnTo>
                  <a:pt x="3857142" y="4089399"/>
                </a:lnTo>
                <a:lnTo>
                  <a:pt x="3849162" y="4102099"/>
                </a:lnTo>
                <a:lnTo>
                  <a:pt x="3796694" y="4102099"/>
                </a:lnTo>
                <a:lnTo>
                  <a:pt x="3788713" y="4089399"/>
                </a:lnTo>
                <a:lnTo>
                  <a:pt x="3785782" y="4076699"/>
                </a:lnTo>
                <a:lnTo>
                  <a:pt x="3787889" y="4063999"/>
                </a:lnTo>
                <a:lnTo>
                  <a:pt x="3793722" y="4051299"/>
                </a:lnTo>
                <a:lnTo>
                  <a:pt x="3802550" y="4038599"/>
                </a:lnTo>
                <a:close/>
              </a:path>
              <a:path w="4114800" h="4102100">
                <a:moveTo>
                  <a:pt x="3813641" y="1422399"/>
                </a:moveTo>
                <a:lnTo>
                  <a:pt x="3832214" y="1422399"/>
                </a:lnTo>
                <a:lnTo>
                  <a:pt x="3832214" y="4038599"/>
                </a:lnTo>
                <a:lnTo>
                  <a:pt x="3813641" y="4038599"/>
                </a:lnTo>
                <a:lnTo>
                  <a:pt x="3813641" y="1422399"/>
                </a:lnTo>
                <a:close/>
              </a:path>
              <a:path w="4114800" h="4102100">
                <a:moveTo>
                  <a:pt x="3250938" y="3251199"/>
                </a:moveTo>
                <a:lnTo>
                  <a:pt x="3291694" y="3251199"/>
                </a:lnTo>
                <a:lnTo>
                  <a:pt x="3300522" y="3263899"/>
                </a:lnTo>
                <a:lnTo>
                  <a:pt x="3306355" y="3276599"/>
                </a:lnTo>
                <a:lnTo>
                  <a:pt x="3308462" y="3289299"/>
                </a:lnTo>
                <a:lnTo>
                  <a:pt x="3305531" y="3301999"/>
                </a:lnTo>
                <a:lnTo>
                  <a:pt x="3297550" y="3314699"/>
                </a:lnTo>
                <a:lnTo>
                  <a:pt x="3285739" y="3327399"/>
                </a:lnTo>
                <a:lnTo>
                  <a:pt x="3256893" y="3327399"/>
                </a:lnTo>
                <a:lnTo>
                  <a:pt x="3245082" y="3314699"/>
                </a:lnTo>
                <a:lnTo>
                  <a:pt x="3237101" y="3301999"/>
                </a:lnTo>
                <a:lnTo>
                  <a:pt x="3234170" y="3289299"/>
                </a:lnTo>
                <a:lnTo>
                  <a:pt x="3236277" y="3276599"/>
                </a:lnTo>
                <a:lnTo>
                  <a:pt x="3242110" y="3263899"/>
                </a:lnTo>
                <a:lnTo>
                  <a:pt x="3250938" y="3251199"/>
                </a:lnTo>
                <a:close/>
              </a:path>
              <a:path w="4114800" h="4102100">
                <a:moveTo>
                  <a:pt x="3528422" y="2501899"/>
                </a:moveTo>
                <a:lnTo>
                  <a:pt x="3554272" y="2501899"/>
                </a:lnTo>
                <a:lnTo>
                  <a:pt x="3280602" y="2781299"/>
                </a:lnTo>
                <a:lnTo>
                  <a:pt x="3280602" y="3251199"/>
                </a:lnTo>
                <a:lnTo>
                  <a:pt x="3262030" y="3251199"/>
                </a:lnTo>
                <a:lnTo>
                  <a:pt x="3262030" y="2781299"/>
                </a:lnTo>
                <a:lnTo>
                  <a:pt x="3261751" y="2768599"/>
                </a:lnTo>
                <a:lnTo>
                  <a:pt x="3262494" y="2768599"/>
                </a:lnTo>
                <a:lnTo>
                  <a:pt x="3528422" y="2501899"/>
                </a:lnTo>
                <a:close/>
              </a:path>
              <a:path w="4114800" h="4102100">
                <a:moveTo>
                  <a:pt x="3553692" y="2412999"/>
                </a:moveTo>
                <a:lnTo>
                  <a:pt x="3617907" y="2412999"/>
                </a:lnTo>
                <a:lnTo>
                  <a:pt x="3624570" y="2425699"/>
                </a:lnTo>
                <a:lnTo>
                  <a:pt x="3636585" y="2438399"/>
                </a:lnTo>
                <a:lnTo>
                  <a:pt x="3640589" y="2463799"/>
                </a:lnTo>
                <a:lnTo>
                  <a:pt x="3636585" y="2476499"/>
                </a:lnTo>
                <a:lnTo>
                  <a:pt x="3624570" y="2501899"/>
                </a:lnTo>
                <a:lnTo>
                  <a:pt x="3608389" y="2514599"/>
                </a:lnTo>
                <a:lnTo>
                  <a:pt x="3571603" y="2514599"/>
                </a:lnTo>
                <a:lnTo>
                  <a:pt x="3554272" y="2501899"/>
                </a:lnTo>
                <a:lnTo>
                  <a:pt x="3528422" y="2501899"/>
                </a:lnTo>
                <a:lnTo>
                  <a:pt x="3541086" y="2489199"/>
                </a:lnTo>
                <a:lnTo>
                  <a:pt x="3532886" y="2476499"/>
                </a:lnTo>
                <a:lnTo>
                  <a:pt x="3531138" y="2451099"/>
                </a:lnTo>
                <a:lnTo>
                  <a:pt x="3535849" y="2438399"/>
                </a:lnTo>
                <a:lnTo>
                  <a:pt x="3547029" y="2425699"/>
                </a:lnTo>
                <a:lnTo>
                  <a:pt x="3553692" y="2412999"/>
                </a:lnTo>
                <a:close/>
              </a:path>
              <a:path w="4114800" h="4102100">
                <a:moveTo>
                  <a:pt x="4050723" y="101599"/>
                </a:moveTo>
                <a:lnTo>
                  <a:pt x="4069388" y="101599"/>
                </a:lnTo>
                <a:lnTo>
                  <a:pt x="4069388" y="888999"/>
                </a:lnTo>
                <a:lnTo>
                  <a:pt x="4068181" y="888999"/>
                </a:lnTo>
                <a:lnTo>
                  <a:pt x="4067067" y="901699"/>
                </a:lnTo>
                <a:lnTo>
                  <a:pt x="4065581" y="901699"/>
                </a:lnTo>
                <a:lnTo>
                  <a:pt x="3595132" y="1295399"/>
                </a:lnTo>
                <a:lnTo>
                  <a:pt x="3595132" y="2412999"/>
                </a:lnTo>
                <a:lnTo>
                  <a:pt x="3576467" y="2412999"/>
                </a:lnTo>
                <a:lnTo>
                  <a:pt x="3576374" y="1295399"/>
                </a:lnTo>
                <a:lnTo>
                  <a:pt x="3579717" y="1295399"/>
                </a:lnTo>
                <a:lnTo>
                  <a:pt x="4050723" y="888999"/>
                </a:lnTo>
                <a:lnTo>
                  <a:pt x="4050723" y="101599"/>
                </a:lnTo>
                <a:close/>
              </a:path>
              <a:path w="4114800" h="4102100">
                <a:moveTo>
                  <a:pt x="3311114" y="2247899"/>
                </a:moveTo>
                <a:lnTo>
                  <a:pt x="3351870" y="2247899"/>
                </a:lnTo>
                <a:lnTo>
                  <a:pt x="3360698" y="2260599"/>
                </a:lnTo>
                <a:lnTo>
                  <a:pt x="3366531" y="2273299"/>
                </a:lnTo>
                <a:lnTo>
                  <a:pt x="3368638" y="2285999"/>
                </a:lnTo>
                <a:lnTo>
                  <a:pt x="3365707" y="2298699"/>
                </a:lnTo>
                <a:lnTo>
                  <a:pt x="3357726" y="2311399"/>
                </a:lnTo>
                <a:lnTo>
                  <a:pt x="3345915" y="2324099"/>
                </a:lnTo>
                <a:lnTo>
                  <a:pt x="3317069" y="2324099"/>
                </a:lnTo>
                <a:lnTo>
                  <a:pt x="3305258" y="2311399"/>
                </a:lnTo>
                <a:lnTo>
                  <a:pt x="3297277" y="2298699"/>
                </a:lnTo>
                <a:lnTo>
                  <a:pt x="3294346" y="2285999"/>
                </a:lnTo>
                <a:lnTo>
                  <a:pt x="3296453" y="2273299"/>
                </a:lnTo>
                <a:lnTo>
                  <a:pt x="3302286" y="2260599"/>
                </a:lnTo>
                <a:lnTo>
                  <a:pt x="3311114" y="2247899"/>
                </a:lnTo>
                <a:close/>
              </a:path>
              <a:path w="4114800" h="4102100">
                <a:moveTo>
                  <a:pt x="3293046" y="1854199"/>
                </a:moveTo>
                <a:lnTo>
                  <a:pt x="3340128" y="1854199"/>
                </a:lnTo>
                <a:lnTo>
                  <a:pt x="3341057" y="1866899"/>
                </a:lnTo>
                <a:lnTo>
                  <a:pt x="3340778" y="1866899"/>
                </a:lnTo>
                <a:lnTo>
                  <a:pt x="3340778" y="2247899"/>
                </a:lnTo>
                <a:lnTo>
                  <a:pt x="3322206" y="2247899"/>
                </a:lnTo>
                <a:lnTo>
                  <a:pt x="3322206" y="1866899"/>
                </a:lnTo>
                <a:lnTo>
                  <a:pt x="3293046" y="1854199"/>
                </a:lnTo>
                <a:close/>
              </a:path>
              <a:path w="4114800" h="4102100">
                <a:moveTo>
                  <a:pt x="3116094" y="2120899"/>
                </a:moveTo>
                <a:lnTo>
                  <a:pt x="3174506" y="2120899"/>
                </a:lnTo>
                <a:lnTo>
                  <a:pt x="3180339" y="2133599"/>
                </a:lnTo>
                <a:lnTo>
                  <a:pt x="3182445" y="2146299"/>
                </a:lnTo>
                <a:lnTo>
                  <a:pt x="3179514" y="2158999"/>
                </a:lnTo>
                <a:lnTo>
                  <a:pt x="3171534" y="2171699"/>
                </a:lnTo>
                <a:lnTo>
                  <a:pt x="3159723" y="2184399"/>
                </a:lnTo>
                <a:lnTo>
                  <a:pt x="3130877" y="2184399"/>
                </a:lnTo>
                <a:lnTo>
                  <a:pt x="3119066" y="2171699"/>
                </a:lnTo>
                <a:lnTo>
                  <a:pt x="3111085" y="2158999"/>
                </a:lnTo>
                <a:lnTo>
                  <a:pt x="3108154" y="2146299"/>
                </a:lnTo>
                <a:lnTo>
                  <a:pt x="3110261" y="2133599"/>
                </a:lnTo>
                <a:lnTo>
                  <a:pt x="3116094" y="2120899"/>
                </a:lnTo>
                <a:close/>
              </a:path>
              <a:path w="4114800" h="4102100">
                <a:moveTo>
                  <a:pt x="2970158" y="190499"/>
                </a:moveTo>
                <a:lnTo>
                  <a:pt x="3585753" y="190499"/>
                </a:lnTo>
                <a:lnTo>
                  <a:pt x="3748079" y="355599"/>
                </a:lnTo>
                <a:lnTo>
                  <a:pt x="3750587" y="355599"/>
                </a:lnTo>
                <a:lnTo>
                  <a:pt x="3750308" y="368299"/>
                </a:lnTo>
                <a:lnTo>
                  <a:pt x="3750308" y="812799"/>
                </a:lnTo>
                <a:lnTo>
                  <a:pt x="3750122" y="825499"/>
                </a:lnTo>
                <a:lnTo>
                  <a:pt x="3746686" y="825499"/>
                </a:lnTo>
                <a:lnTo>
                  <a:pt x="3154586" y="1371599"/>
                </a:lnTo>
                <a:lnTo>
                  <a:pt x="3154586" y="2108199"/>
                </a:lnTo>
                <a:lnTo>
                  <a:pt x="3165678" y="2120899"/>
                </a:lnTo>
                <a:lnTo>
                  <a:pt x="3124922" y="2120899"/>
                </a:lnTo>
                <a:lnTo>
                  <a:pt x="3136013" y="2108199"/>
                </a:lnTo>
                <a:lnTo>
                  <a:pt x="3136013" y="1358899"/>
                </a:lnTo>
                <a:lnTo>
                  <a:pt x="3139078" y="1358899"/>
                </a:lnTo>
                <a:lnTo>
                  <a:pt x="3731735" y="812799"/>
                </a:lnTo>
                <a:lnTo>
                  <a:pt x="3731735" y="368299"/>
                </a:lnTo>
                <a:lnTo>
                  <a:pt x="3577024" y="215899"/>
                </a:lnTo>
                <a:lnTo>
                  <a:pt x="2944828" y="215899"/>
                </a:lnTo>
                <a:lnTo>
                  <a:pt x="2970158" y="190499"/>
                </a:lnTo>
                <a:close/>
              </a:path>
              <a:path w="4114800" h="4102100">
                <a:moveTo>
                  <a:pt x="3236840" y="1765299"/>
                </a:moveTo>
                <a:lnTo>
                  <a:pt x="3278374" y="1765299"/>
                </a:lnTo>
                <a:lnTo>
                  <a:pt x="3293296" y="1777999"/>
                </a:lnTo>
                <a:lnTo>
                  <a:pt x="3302542" y="1803399"/>
                </a:lnTo>
                <a:lnTo>
                  <a:pt x="3305693" y="1816099"/>
                </a:lnTo>
                <a:lnTo>
                  <a:pt x="3302333" y="1841499"/>
                </a:lnTo>
                <a:lnTo>
                  <a:pt x="3336785" y="1854199"/>
                </a:lnTo>
                <a:lnTo>
                  <a:pt x="3293046" y="1854199"/>
                </a:lnTo>
                <a:lnTo>
                  <a:pt x="3278406" y="1866899"/>
                </a:lnTo>
                <a:lnTo>
                  <a:pt x="3223584" y="1866899"/>
                </a:lnTo>
                <a:lnTo>
                  <a:pt x="3207286" y="1854199"/>
                </a:lnTo>
                <a:lnTo>
                  <a:pt x="3198093" y="1828799"/>
                </a:lnTo>
                <a:lnTo>
                  <a:pt x="3196630" y="1803399"/>
                </a:lnTo>
                <a:lnTo>
                  <a:pt x="3203525" y="1790699"/>
                </a:lnTo>
                <a:lnTo>
                  <a:pt x="3217989" y="1777999"/>
                </a:lnTo>
                <a:lnTo>
                  <a:pt x="3236840" y="1765299"/>
                </a:lnTo>
                <a:close/>
              </a:path>
              <a:path w="4114800" h="4102100">
                <a:moveTo>
                  <a:pt x="2891363" y="1612899"/>
                </a:moveTo>
                <a:lnTo>
                  <a:pt x="2949775" y="1612899"/>
                </a:lnTo>
                <a:lnTo>
                  <a:pt x="2955608" y="1625599"/>
                </a:lnTo>
                <a:lnTo>
                  <a:pt x="2957715" y="1638299"/>
                </a:lnTo>
                <a:lnTo>
                  <a:pt x="2954784" y="1650999"/>
                </a:lnTo>
                <a:lnTo>
                  <a:pt x="2946803" y="1663699"/>
                </a:lnTo>
                <a:lnTo>
                  <a:pt x="2934992" y="1676399"/>
                </a:lnTo>
                <a:lnTo>
                  <a:pt x="2906146" y="1676399"/>
                </a:lnTo>
                <a:lnTo>
                  <a:pt x="2894335" y="1663699"/>
                </a:lnTo>
                <a:lnTo>
                  <a:pt x="2886355" y="1650999"/>
                </a:lnTo>
                <a:lnTo>
                  <a:pt x="2883424" y="1638299"/>
                </a:lnTo>
                <a:lnTo>
                  <a:pt x="2885530" y="1625599"/>
                </a:lnTo>
                <a:lnTo>
                  <a:pt x="2891363" y="1612899"/>
                </a:lnTo>
                <a:close/>
              </a:path>
              <a:path w="4114800" h="4102100">
                <a:moveTo>
                  <a:pt x="3533471" y="368299"/>
                </a:moveTo>
                <a:lnTo>
                  <a:pt x="3554764" y="380999"/>
                </a:lnTo>
                <a:lnTo>
                  <a:pt x="3572183" y="393699"/>
                </a:lnTo>
                <a:lnTo>
                  <a:pt x="3583944" y="406399"/>
                </a:lnTo>
                <a:lnTo>
                  <a:pt x="3588261" y="431799"/>
                </a:lnTo>
                <a:lnTo>
                  <a:pt x="3584782" y="444499"/>
                </a:lnTo>
                <a:lnTo>
                  <a:pt x="3575202" y="457199"/>
                </a:lnTo>
                <a:lnTo>
                  <a:pt x="3560798" y="469899"/>
                </a:lnTo>
                <a:lnTo>
                  <a:pt x="3542850" y="482599"/>
                </a:lnTo>
                <a:lnTo>
                  <a:pt x="3542850" y="761999"/>
                </a:lnTo>
                <a:lnTo>
                  <a:pt x="3539600" y="761999"/>
                </a:lnTo>
                <a:lnTo>
                  <a:pt x="2929855" y="1371599"/>
                </a:lnTo>
                <a:lnTo>
                  <a:pt x="2929855" y="1600199"/>
                </a:lnTo>
                <a:lnTo>
                  <a:pt x="2940947" y="1612899"/>
                </a:lnTo>
                <a:lnTo>
                  <a:pt x="2900191" y="1612899"/>
                </a:lnTo>
                <a:lnTo>
                  <a:pt x="2911283" y="1600199"/>
                </a:lnTo>
                <a:lnTo>
                  <a:pt x="2911283" y="1371599"/>
                </a:lnTo>
                <a:lnTo>
                  <a:pt x="2911004" y="1371599"/>
                </a:lnTo>
                <a:lnTo>
                  <a:pt x="2911747" y="1358899"/>
                </a:lnTo>
                <a:lnTo>
                  <a:pt x="3524184" y="749299"/>
                </a:lnTo>
                <a:lnTo>
                  <a:pt x="3524184" y="482599"/>
                </a:lnTo>
                <a:lnTo>
                  <a:pt x="3506183" y="469899"/>
                </a:lnTo>
                <a:lnTo>
                  <a:pt x="3491752" y="457199"/>
                </a:lnTo>
                <a:lnTo>
                  <a:pt x="3482161" y="444499"/>
                </a:lnTo>
                <a:lnTo>
                  <a:pt x="3478681" y="431799"/>
                </a:lnTo>
                <a:lnTo>
                  <a:pt x="3482998" y="406399"/>
                </a:lnTo>
                <a:lnTo>
                  <a:pt x="3494758" y="393699"/>
                </a:lnTo>
                <a:lnTo>
                  <a:pt x="3512177" y="380999"/>
                </a:lnTo>
                <a:lnTo>
                  <a:pt x="3533471" y="368299"/>
                </a:lnTo>
                <a:close/>
              </a:path>
              <a:path w="4114800" h="4102100">
                <a:moveTo>
                  <a:pt x="3801634" y="1320799"/>
                </a:moveTo>
                <a:lnTo>
                  <a:pt x="3844221" y="1320799"/>
                </a:lnTo>
                <a:lnTo>
                  <a:pt x="3861640" y="1333499"/>
                </a:lnTo>
                <a:lnTo>
                  <a:pt x="3873401" y="1346199"/>
                </a:lnTo>
                <a:lnTo>
                  <a:pt x="3877717" y="1371599"/>
                </a:lnTo>
                <a:lnTo>
                  <a:pt x="3874225" y="1396999"/>
                </a:lnTo>
                <a:lnTo>
                  <a:pt x="3864612" y="1409699"/>
                </a:lnTo>
                <a:lnTo>
                  <a:pt x="3850176" y="1422399"/>
                </a:lnTo>
                <a:lnTo>
                  <a:pt x="3795640" y="1422399"/>
                </a:lnTo>
                <a:lnTo>
                  <a:pt x="3781209" y="1409699"/>
                </a:lnTo>
                <a:lnTo>
                  <a:pt x="3771617" y="1396999"/>
                </a:lnTo>
                <a:lnTo>
                  <a:pt x="3768138" y="1371599"/>
                </a:lnTo>
                <a:lnTo>
                  <a:pt x="3772455" y="1346199"/>
                </a:lnTo>
                <a:lnTo>
                  <a:pt x="3784215" y="1333499"/>
                </a:lnTo>
                <a:lnTo>
                  <a:pt x="3801634" y="1320799"/>
                </a:lnTo>
                <a:close/>
              </a:path>
              <a:path w="4114800" h="4102100">
                <a:moveTo>
                  <a:pt x="3012447" y="380999"/>
                </a:moveTo>
                <a:lnTo>
                  <a:pt x="3035999" y="380999"/>
                </a:lnTo>
                <a:lnTo>
                  <a:pt x="2705311" y="711199"/>
                </a:lnTo>
                <a:lnTo>
                  <a:pt x="2246191" y="711199"/>
                </a:lnTo>
                <a:lnTo>
                  <a:pt x="2146084" y="888999"/>
                </a:lnTo>
                <a:lnTo>
                  <a:pt x="1414409" y="888999"/>
                </a:lnTo>
                <a:lnTo>
                  <a:pt x="1411174" y="901699"/>
                </a:lnTo>
                <a:lnTo>
                  <a:pt x="1405587" y="914399"/>
                </a:lnTo>
                <a:lnTo>
                  <a:pt x="1397772" y="927099"/>
                </a:lnTo>
                <a:lnTo>
                  <a:pt x="1387850" y="927099"/>
                </a:lnTo>
                <a:lnTo>
                  <a:pt x="1367184" y="939799"/>
                </a:lnTo>
                <a:lnTo>
                  <a:pt x="1346282" y="939799"/>
                </a:lnTo>
                <a:lnTo>
                  <a:pt x="1327453" y="927099"/>
                </a:lnTo>
                <a:lnTo>
                  <a:pt x="1313002" y="914399"/>
                </a:lnTo>
                <a:lnTo>
                  <a:pt x="1306394" y="888999"/>
                </a:lnTo>
                <a:lnTo>
                  <a:pt x="1306595" y="876299"/>
                </a:lnTo>
                <a:lnTo>
                  <a:pt x="2132712" y="876299"/>
                </a:lnTo>
                <a:lnTo>
                  <a:pt x="2232819" y="698499"/>
                </a:lnTo>
                <a:lnTo>
                  <a:pt x="2695281" y="698499"/>
                </a:lnTo>
                <a:lnTo>
                  <a:pt x="3012447" y="380999"/>
                </a:lnTo>
                <a:close/>
              </a:path>
              <a:path w="4114800" h="4102100">
                <a:moveTo>
                  <a:pt x="632264" y="571499"/>
                </a:moveTo>
                <a:lnTo>
                  <a:pt x="681342" y="571499"/>
                </a:lnTo>
                <a:lnTo>
                  <a:pt x="689474" y="584199"/>
                </a:lnTo>
                <a:lnTo>
                  <a:pt x="694436" y="596899"/>
                </a:lnTo>
                <a:lnTo>
                  <a:pt x="1207416" y="596899"/>
                </a:lnTo>
                <a:lnTo>
                  <a:pt x="1341512" y="825499"/>
                </a:lnTo>
                <a:lnTo>
                  <a:pt x="1378785" y="825499"/>
                </a:lnTo>
                <a:lnTo>
                  <a:pt x="1395197" y="838199"/>
                </a:lnTo>
                <a:lnTo>
                  <a:pt x="1407909" y="850899"/>
                </a:lnTo>
                <a:lnTo>
                  <a:pt x="1411252" y="863599"/>
                </a:lnTo>
                <a:lnTo>
                  <a:pt x="1413481" y="863599"/>
                </a:lnTo>
                <a:lnTo>
                  <a:pt x="1414503" y="876299"/>
                </a:lnTo>
                <a:lnTo>
                  <a:pt x="1306595" y="876299"/>
                </a:lnTo>
                <a:lnTo>
                  <a:pt x="1313133" y="850899"/>
                </a:lnTo>
                <a:lnTo>
                  <a:pt x="1325539" y="838199"/>
                </a:lnTo>
                <a:lnTo>
                  <a:pt x="1194044" y="609599"/>
                </a:lnTo>
                <a:lnTo>
                  <a:pt x="621352" y="609599"/>
                </a:lnTo>
                <a:lnTo>
                  <a:pt x="624283" y="584199"/>
                </a:lnTo>
                <a:lnTo>
                  <a:pt x="632264" y="571499"/>
                </a:lnTo>
                <a:close/>
              </a:path>
              <a:path w="4114800" h="4102100">
                <a:moveTo>
                  <a:pt x="3305783" y="660399"/>
                </a:moveTo>
                <a:lnTo>
                  <a:pt x="3360358" y="660399"/>
                </a:lnTo>
                <a:lnTo>
                  <a:pt x="3374790" y="673099"/>
                </a:lnTo>
                <a:lnTo>
                  <a:pt x="3384381" y="698499"/>
                </a:lnTo>
                <a:lnTo>
                  <a:pt x="3387860" y="711199"/>
                </a:lnTo>
                <a:lnTo>
                  <a:pt x="3383544" y="736599"/>
                </a:lnTo>
                <a:lnTo>
                  <a:pt x="3371783" y="749299"/>
                </a:lnTo>
                <a:lnTo>
                  <a:pt x="3354364" y="761999"/>
                </a:lnTo>
                <a:lnTo>
                  <a:pt x="3311777" y="761999"/>
                </a:lnTo>
                <a:lnTo>
                  <a:pt x="3294358" y="749299"/>
                </a:lnTo>
                <a:lnTo>
                  <a:pt x="3282598" y="736599"/>
                </a:lnTo>
                <a:lnTo>
                  <a:pt x="3278281" y="711199"/>
                </a:lnTo>
                <a:lnTo>
                  <a:pt x="3281760" y="698499"/>
                </a:lnTo>
                <a:lnTo>
                  <a:pt x="3291351" y="673099"/>
                </a:lnTo>
                <a:lnTo>
                  <a:pt x="3305783" y="660399"/>
                </a:lnTo>
                <a:close/>
              </a:path>
              <a:path w="4114800" h="4102100">
                <a:moveTo>
                  <a:pt x="3025134" y="368299"/>
                </a:moveTo>
                <a:lnTo>
                  <a:pt x="3342357" y="368299"/>
                </a:lnTo>
                <a:lnTo>
                  <a:pt x="3342357" y="660399"/>
                </a:lnTo>
                <a:lnTo>
                  <a:pt x="3323784" y="660399"/>
                </a:lnTo>
                <a:lnTo>
                  <a:pt x="3323784" y="380999"/>
                </a:lnTo>
                <a:lnTo>
                  <a:pt x="3012447" y="380999"/>
                </a:lnTo>
                <a:lnTo>
                  <a:pt x="3025134" y="368299"/>
                </a:lnTo>
                <a:close/>
              </a:path>
              <a:path w="4114800" h="4102100">
                <a:moveTo>
                  <a:pt x="3893848" y="622299"/>
                </a:moveTo>
                <a:lnTo>
                  <a:pt x="3936435" y="622299"/>
                </a:lnTo>
                <a:lnTo>
                  <a:pt x="3915142" y="634999"/>
                </a:lnTo>
                <a:lnTo>
                  <a:pt x="3893848" y="622299"/>
                </a:lnTo>
                <a:close/>
              </a:path>
              <a:path w="4114800" h="4102100">
                <a:moveTo>
                  <a:pt x="621352" y="609599"/>
                </a:moveTo>
                <a:lnTo>
                  <a:pt x="694436" y="609599"/>
                </a:lnTo>
                <a:lnTo>
                  <a:pt x="689526" y="622299"/>
                </a:lnTo>
                <a:lnTo>
                  <a:pt x="681412" y="634999"/>
                </a:lnTo>
                <a:lnTo>
                  <a:pt x="632264" y="634999"/>
                </a:lnTo>
                <a:lnTo>
                  <a:pt x="624283" y="622299"/>
                </a:lnTo>
                <a:lnTo>
                  <a:pt x="621352" y="609599"/>
                </a:lnTo>
                <a:close/>
              </a:path>
              <a:path w="4114800" h="4102100">
                <a:moveTo>
                  <a:pt x="2604368" y="38099"/>
                </a:moveTo>
                <a:lnTo>
                  <a:pt x="3721706" y="38099"/>
                </a:lnTo>
                <a:lnTo>
                  <a:pt x="3921271" y="241299"/>
                </a:lnTo>
                <a:lnTo>
                  <a:pt x="3924428" y="241299"/>
                </a:lnTo>
                <a:lnTo>
                  <a:pt x="3924428" y="520699"/>
                </a:lnTo>
                <a:lnTo>
                  <a:pt x="3942429" y="533399"/>
                </a:lnTo>
                <a:lnTo>
                  <a:pt x="3956861" y="546099"/>
                </a:lnTo>
                <a:lnTo>
                  <a:pt x="3966452" y="558799"/>
                </a:lnTo>
                <a:lnTo>
                  <a:pt x="3969931" y="571499"/>
                </a:lnTo>
                <a:lnTo>
                  <a:pt x="3965615" y="596899"/>
                </a:lnTo>
                <a:lnTo>
                  <a:pt x="3953854" y="622299"/>
                </a:lnTo>
                <a:lnTo>
                  <a:pt x="3876429" y="622299"/>
                </a:lnTo>
                <a:lnTo>
                  <a:pt x="3864669" y="596899"/>
                </a:lnTo>
                <a:lnTo>
                  <a:pt x="3860352" y="571499"/>
                </a:lnTo>
                <a:lnTo>
                  <a:pt x="3863831" y="558799"/>
                </a:lnTo>
                <a:lnTo>
                  <a:pt x="3873422" y="546099"/>
                </a:lnTo>
                <a:lnTo>
                  <a:pt x="3887854" y="533399"/>
                </a:lnTo>
                <a:lnTo>
                  <a:pt x="3905855" y="520699"/>
                </a:lnTo>
                <a:lnTo>
                  <a:pt x="3905855" y="241299"/>
                </a:lnTo>
                <a:lnTo>
                  <a:pt x="3713534" y="50799"/>
                </a:lnTo>
                <a:lnTo>
                  <a:pt x="2591845" y="50799"/>
                </a:lnTo>
                <a:lnTo>
                  <a:pt x="2604368" y="38099"/>
                </a:lnTo>
                <a:close/>
              </a:path>
              <a:path w="4114800" h="4102100">
                <a:moveTo>
                  <a:pt x="2944828" y="215899"/>
                </a:moveTo>
                <a:lnTo>
                  <a:pt x="2980281" y="215899"/>
                </a:lnTo>
                <a:lnTo>
                  <a:pt x="2649778" y="546099"/>
                </a:lnTo>
                <a:lnTo>
                  <a:pt x="1907610" y="546099"/>
                </a:lnTo>
                <a:lnTo>
                  <a:pt x="1901084" y="558799"/>
                </a:lnTo>
                <a:lnTo>
                  <a:pt x="1889048" y="571499"/>
                </a:lnTo>
                <a:lnTo>
                  <a:pt x="1872781" y="584199"/>
                </a:lnTo>
                <a:lnTo>
                  <a:pt x="1832269" y="584199"/>
                </a:lnTo>
                <a:lnTo>
                  <a:pt x="1814850" y="571499"/>
                </a:lnTo>
                <a:lnTo>
                  <a:pt x="1803090" y="558799"/>
                </a:lnTo>
                <a:lnTo>
                  <a:pt x="1798773" y="533399"/>
                </a:lnTo>
                <a:lnTo>
                  <a:pt x="1800931" y="520699"/>
                </a:lnTo>
                <a:lnTo>
                  <a:pt x="2640863" y="520699"/>
                </a:lnTo>
                <a:lnTo>
                  <a:pt x="2944828" y="215899"/>
                </a:lnTo>
                <a:close/>
              </a:path>
              <a:path w="4114800" h="4102100">
                <a:moveTo>
                  <a:pt x="1832269" y="482599"/>
                </a:moveTo>
                <a:lnTo>
                  <a:pt x="1872780" y="482599"/>
                </a:lnTo>
                <a:lnTo>
                  <a:pt x="1889037" y="495299"/>
                </a:lnTo>
                <a:lnTo>
                  <a:pt x="1901045" y="507999"/>
                </a:lnTo>
                <a:lnTo>
                  <a:pt x="1907517" y="520699"/>
                </a:lnTo>
                <a:lnTo>
                  <a:pt x="1800931" y="520699"/>
                </a:lnTo>
                <a:lnTo>
                  <a:pt x="1803090" y="507999"/>
                </a:lnTo>
                <a:lnTo>
                  <a:pt x="1814850" y="495299"/>
                </a:lnTo>
                <a:lnTo>
                  <a:pt x="1832269" y="482599"/>
                </a:lnTo>
                <a:close/>
              </a:path>
              <a:path w="4114800" h="4102100">
                <a:moveTo>
                  <a:pt x="2591845" y="50799"/>
                </a:moveTo>
                <a:lnTo>
                  <a:pt x="2615233" y="50799"/>
                </a:lnTo>
                <a:lnTo>
                  <a:pt x="2276186" y="393699"/>
                </a:lnTo>
                <a:lnTo>
                  <a:pt x="1298980" y="393699"/>
                </a:lnTo>
                <a:lnTo>
                  <a:pt x="1294070" y="406399"/>
                </a:lnTo>
                <a:lnTo>
                  <a:pt x="1285956" y="419099"/>
                </a:lnTo>
                <a:lnTo>
                  <a:pt x="1236807" y="419099"/>
                </a:lnTo>
                <a:lnTo>
                  <a:pt x="1228827" y="406399"/>
                </a:lnTo>
                <a:lnTo>
                  <a:pt x="1225896" y="380999"/>
                </a:lnTo>
                <a:lnTo>
                  <a:pt x="2266250" y="380999"/>
                </a:lnTo>
                <a:lnTo>
                  <a:pt x="2591845" y="50799"/>
                </a:lnTo>
                <a:close/>
              </a:path>
              <a:path w="4114800" h="4102100">
                <a:moveTo>
                  <a:pt x="1236807" y="355599"/>
                </a:moveTo>
                <a:lnTo>
                  <a:pt x="1285886" y="355599"/>
                </a:lnTo>
                <a:lnTo>
                  <a:pt x="1294017" y="368299"/>
                </a:lnTo>
                <a:lnTo>
                  <a:pt x="1298980" y="380999"/>
                </a:lnTo>
                <a:lnTo>
                  <a:pt x="1225896" y="380999"/>
                </a:lnTo>
                <a:lnTo>
                  <a:pt x="1228827" y="368299"/>
                </a:lnTo>
                <a:lnTo>
                  <a:pt x="1236807" y="355599"/>
                </a:lnTo>
                <a:close/>
              </a:path>
              <a:path w="4114800" h="4102100">
                <a:moveTo>
                  <a:pt x="2165218" y="165099"/>
                </a:moveTo>
                <a:lnTo>
                  <a:pt x="2205730" y="165099"/>
                </a:lnTo>
                <a:lnTo>
                  <a:pt x="2223149" y="177799"/>
                </a:lnTo>
                <a:lnTo>
                  <a:pt x="2234910" y="190499"/>
                </a:lnTo>
                <a:lnTo>
                  <a:pt x="2239227" y="215899"/>
                </a:lnTo>
                <a:lnTo>
                  <a:pt x="2234910" y="241299"/>
                </a:lnTo>
                <a:lnTo>
                  <a:pt x="2223149" y="253999"/>
                </a:lnTo>
                <a:lnTo>
                  <a:pt x="2205730" y="266699"/>
                </a:lnTo>
                <a:lnTo>
                  <a:pt x="2165179" y="266699"/>
                </a:lnTo>
                <a:lnTo>
                  <a:pt x="2148916" y="253999"/>
                </a:lnTo>
                <a:lnTo>
                  <a:pt x="2136902" y="241299"/>
                </a:lnTo>
                <a:lnTo>
                  <a:pt x="2130390" y="228599"/>
                </a:lnTo>
                <a:lnTo>
                  <a:pt x="2931" y="228599"/>
                </a:lnTo>
                <a:lnTo>
                  <a:pt x="0" y="215899"/>
                </a:lnTo>
                <a:lnTo>
                  <a:pt x="2931" y="203199"/>
                </a:lnTo>
                <a:lnTo>
                  <a:pt x="2130390" y="203199"/>
                </a:lnTo>
                <a:lnTo>
                  <a:pt x="2136915" y="190499"/>
                </a:lnTo>
                <a:lnTo>
                  <a:pt x="2148951" y="177799"/>
                </a:lnTo>
                <a:lnTo>
                  <a:pt x="2165218" y="165099"/>
                </a:lnTo>
                <a:close/>
              </a:path>
              <a:path w="4114800" h="4102100">
                <a:moveTo>
                  <a:pt x="2931" y="228599"/>
                </a:moveTo>
                <a:lnTo>
                  <a:pt x="73083" y="228599"/>
                </a:lnTo>
                <a:lnTo>
                  <a:pt x="68173" y="241299"/>
                </a:lnTo>
                <a:lnTo>
                  <a:pt x="60059" y="241299"/>
                </a:lnTo>
                <a:lnTo>
                  <a:pt x="49473" y="253999"/>
                </a:lnTo>
                <a:lnTo>
                  <a:pt x="22722" y="253999"/>
                </a:lnTo>
                <a:lnTo>
                  <a:pt x="10911" y="241299"/>
                </a:lnTo>
                <a:lnTo>
                  <a:pt x="2931" y="228599"/>
                </a:lnTo>
                <a:close/>
              </a:path>
              <a:path w="4114800" h="4102100">
                <a:moveTo>
                  <a:pt x="22722" y="177799"/>
                </a:moveTo>
                <a:lnTo>
                  <a:pt x="49421" y="177799"/>
                </a:lnTo>
                <a:lnTo>
                  <a:pt x="59990" y="190499"/>
                </a:lnTo>
                <a:lnTo>
                  <a:pt x="68121" y="190499"/>
                </a:lnTo>
                <a:lnTo>
                  <a:pt x="73083" y="203199"/>
                </a:lnTo>
                <a:lnTo>
                  <a:pt x="2931" y="203199"/>
                </a:lnTo>
                <a:lnTo>
                  <a:pt x="10911" y="190499"/>
                </a:lnTo>
                <a:lnTo>
                  <a:pt x="22722" y="177799"/>
                </a:lnTo>
                <a:close/>
              </a:path>
              <a:path w="4114800" h="4102100">
                <a:moveTo>
                  <a:pt x="4038716" y="0"/>
                </a:moveTo>
                <a:lnTo>
                  <a:pt x="4081303" y="0"/>
                </a:lnTo>
                <a:lnTo>
                  <a:pt x="4098722" y="12699"/>
                </a:lnTo>
                <a:lnTo>
                  <a:pt x="4110482" y="25399"/>
                </a:lnTo>
                <a:lnTo>
                  <a:pt x="4114799" y="50799"/>
                </a:lnTo>
                <a:lnTo>
                  <a:pt x="4111321" y="63499"/>
                </a:lnTo>
                <a:lnTo>
                  <a:pt x="4101740" y="88899"/>
                </a:lnTo>
                <a:lnTo>
                  <a:pt x="4087336" y="101599"/>
                </a:lnTo>
                <a:lnTo>
                  <a:pt x="4032722" y="101599"/>
                </a:lnTo>
                <a:lnTo>
                  <a:pt x="4018290" y="88899"/>
                </a:lnTo>
                <a:lnTo>
                  <a:pt x="4008699" y="63499"/>
                </a:lnTo>
                <a:lnTo>
                  <a:pt x="4005219" y="50799"/>
                </a:lnTo>
                <a:lnTo>
                  <a:pt x="4009536" y="25399"/>
                </a:lnTo>
                <a:lnTo>
                  <a:pt x="4021296" y="12699"/>
                </a:lnTo>
                <a:lnTo>
                  <a:pt x="4038716" y="0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464" y="13164"/>
            <a:ext cx="4114800" cy="4102100"/>
          </a:xfrm>
          <a:custGeom>
            <a:avLst/>
            <a:gdLst/>
            <a:ahLst/>
            <a:cxnLst/>
            <a:rect l="l" t="t" r="r" b="b"/>
            <a:pathLst>
              <a:path w="4114800" h="4102100">
                <a:moveTo>
                  <a:pt x="312249" y="4038599"/>
                </a:moveTo>
                <a:lnTo>
                  <a:pt x="271493" y="4038599"/>
                </a:lnTo>
                <a:lnTo>
                  <a:pt x="262665" y="4051299"/>
                </a:lnTo>
                <a:lnTo>
                  <a:pt x="256832" y="4063999"/>
                </a:lnTo>
                <a:lnTo>
                  <a:pt x="254725" y="4076699"/>
                </a:lnTo>
                <a:lnTo>
                  <a:pt x="257656" y="4089399"/>
                </a:lnTo>
                <a:lnTo>
                  <a:pt x="265637" y="4102099"/>
                </a:lnTo>
                <a:lnTo>
                  <a:pt x="318105" y="4102099"/>
                </a:lnTo>
                <a:lnTo>
                  <a:pt x="326085" y="4089399"/>
                </a:lnTo>
                <a:lnTo>
                  <a:pt x="329016" y="4076699"/>
                </a:lnTo>
                <a:lnTo>
                  <a:pt x="326909" y="4063999"/>
                </a:lnTo>
                <a:lnTo>
                  <a:pt x="321076" y="4051299"/>
                </a:lnTo>
                <a:lnTo>
                  <a:pt x="312249" y="4038599"/>
                </a:lnTo>
                <a:close/>
              </a:path>
              <a:path w="4114800" h="4102100">
                <a:moveTo>
                  <a:pt x="301157" y="1422399"/>
                </a:moveTo>
                <a:lnTo>
                  <a:pt x="282584" y="1422399"/>
                </a:lnTo>
                <a:lnTo>
                  <a:pt x="282584" y="4038599"/>
                </a:lnTo>
                <a:lnTo>
                  <a:pt x="301157" y="4038599"/>
                </a:lnTo>
                <a:lnTo>
                  <a:pt x="301157" y="1422399"/>
                </a:lnTo>
                <a:close/>
              </a:path>
              <a:path w="4114800" h="4102100">
                <a:moveTo>
                  <a:pt x="863860" y="3251199"/>
                </a:moveTo>
                <a:lnTo>
                  <a:pt x="823105" y="3251199"/>
                </a:lnTo>
                <a:lnTo>
                  <a:pt x="814277" y="3263899"/>
                </a:lnTo>
                <a:lnTo>
                  <a:pt x="808444" y="3276599"/>
                </a:lnTo>
                <a:lnTo>
                  <a:pt x="806337" y="3289299"/>
                </a:lnTo>
                <a:lnTo>
                  <a:pt x="809268" y="3301999"/>
                </a:lnTo>
                <a:lnTo>
                  <a:pt x="817248" y="3314699"/>
                </a:lnTo>
                <a:lnTo>
                  <a:pt x="829059" y="3327399"/>
                </a:lnTo>
                <a:lnTo>
                  <a:pt x="857905" y="3327399"/>
                </a:lnTo>
                <a:lnTo>
                  <a:pt x="869716" y="3314699"/>
                </a:lnTo>
                <a:lnTo>
                  <a:pt x="877697" y="3301999"/>
                </a:lnTo>
                <a:lnTo>
                  <a:pt x="880628" y="3289299"/>
                </a:lnTo>
                <a:lnTo>
                  <a:pt x="878521" y="3276599"/>
                </a:lnTo>
                <a:lnTo>
                  <a:pt x="872688" y="3263899"/>
                </a:lnTo>
                <a:lnTo>
                  <a:pt x="863860" y="3251199"/>
                </a:lnTo>
                <a:close/>
              </a:path>
              <a:path w="4114800" h="4102100">
                <a:moveTo>
                  <a:pt x="586376" y="2501899"/>
                </a:moveTo>
                <a:lnTo>
                  <a:pt x="560526" y="2501899"/>
                </a:lnTo>
                <a:lnTo>
                  <a:pt x="834196" y="2781299"/>
                </a:lnTo>
                <a:lnTo>
                  <a:pt x="834196" y="3251199"/>
                </a:lnTo>
                <a:lnTo>
                  <a:pt x="852769" y="3251199"/>
                </a:lnTo>
                <a:lnTo>
                  <a:pt x="852769" y="2781299"/>
                </a:lnTo>
                <a:lnTo>
                  <a:pt x="853047" y="2768599"/>
                </a:lnTo>
                <a:lnTo>
                  <a:pt x="852304" y="2768599"/>
                </a:lnTo>
                <a:lnTo>
                  <a:pt x="586376" y="2501899"/>
                </a:lnTo>
                <a:close/>
              </a:path>
              <a:path w="4114800" h="4102100">
                <a:moveTo>
                  <a:pt x="561106" y="2412999"/>
                </a:moveTo>
                <a:lnTo>
                  <a:pt x="496891" y="2412999"/>
                </a:lnTo>
                <a:lnTo>
                  <a:pt x="490228" y="2425699"/>
                </a:lnTo>
                <a:lnTo>
                  <a:pt x="478214" y="2438399"/>
                </a:lnTo>
                <a:lnTo>
                  <a:pt x="474209" y="2463799"/>
                </a:lnTo>
                <a:lnTo>
                  <a:pt x="478214" y="2476499"/>
                </a:lnTo>
                <a:lnTo>
                  <a:pt x="490228" y="2501899"/>
                </a:lnTo>
                <a:lnTo>
                  <a:pt x="506410" y="2514599"/>
                </a:lnTo>
                <a:lnTo>
                  <a:pt x="543195" y="2514599"/>
                </a:lnTo>
                <a:lnTo>
                  <a:pt x="560526" y="2501899"/>
                </a:lnTo>
                <a:lnTo>
                  <a:pt x="586376" y="2501899"/>
                </a:lnTo>
                <a:lnTo>
                  <a:pt x="573713" y="2489199"/>
                </a:lnTo>
                <a:lnTo>
                  <a:pt x="581912" y="2476499"/>
                </a:lnTo>
                <a:lnTo>
                  <a:pt x="583661" y="2451099"/>
                </a:lnTo>
                <a:lnTo>
                  <a:pt x="578949" y="2438399"/>
                </a:lnTo>
                <a:lnTo>
                  <a:pt x="567769" y="2425699"/>
                </a:lnTo>
                <a:lnTo>
                  <a:pt x="561106" y="2412999"/>
                </a:lnTo>
                <a:close/>
              </a:path>
              <a:path w="4114800" h="4102100">
                <a:moveTo>
                  <a:pt x="64076" y="101599"/>
                </a:moveTo>
                <a:lnTo>
                  <a:pt x="45410" y="101599"/>
                </a:lnTo>
                <a:lnTo>
                  <a:pt x="45410" y="888999"/>
                </a:lnTo>
                <a:lnTo>
                  <a:pt x="46617" y="888999"/>
                </a:lnTo>
                <a:lnTo>
                  <a:pt x="47732" y="901699"/>
                </a:lnTo>
                <a:lnTo>
                  <a:pt x="49217" y="901699"/>
                </a:lnTo>
                <a:lnTo>
                  <a:pt x="519666" y="1295399"/>
                </a:lnTo>
                <a:lnTo>
                  <a:pt x="519666" y="2412999"/>
                </a:lnTo>
                <a:lnTo>
                  <a:pt x="538332" y="2412999"/>
                </a:lnTo>
                <a:lnTo>
                  <a:pt x="538424" y="1295399"/>
                </a:lnTo>
                <a:lnTo>
                  <a:pt x="535081" y="1295399"/>
                </a:lnTo>
                <a:lnTo>
                  <a:pt x="64076" y="888999"/>
                </a:lnTo>
                <a:lnTo>
                  <a:pt x="64076" y="101599"/>
                </a:lnTo>
                <a:close/>
              </a:path>
              <a:path w="4114800" h="4102100">
                <a:moveTo>
                  <a:pt x="803684" y="2247899"/>
                </a:moveTo>
                <a:lnTo>
                  <a:pt x="762929" y="2247899"/>
                </a:lnTo>
                <a:lnTo>
                  <a:pt x="754101" y="2260599"/>
                </a:lnTo>
                <a:lnTo>
                  <a:pt x="748268" y="2273299"/>
                </a:lnTo>
                <a:lnTo>
                  <a:pt x="746161" y="2285999"/>
                </a:lnTo>
                <a:lnTo>
                  <a:pt x="749092" y="2298699"/>
                </a:lnTo>
                <a:lnTo>
                  <a:pt x="757072" y="2311399"/>
                </a:lnTo>
                <a:lnTo>
                  <a:pt x="768883" y="2324099"/>
                </a:lnTo>
                <a:lnTo>
                  <a:pt x="797729" y="2324099"/>
                </a:lnTo>
                <a:lnTo>
                  <a:pt x="809540" y="2311399"/>
                </a:lnTo>
                <a:lnTo>
                  <a:pt x="817521" y="2298699"/>
                </a:lnTo>
                <a:lnTo>
                  <a:pt x="820452" y="2285999"/>
                </a:lnTo>
                <a:lnTo>
                  <a:pt x="818345" y="2273299"/>
                </a:lnTo>
                <a:lnTo>
                  <a:pt x="812512" y="2260599"/>
                </a:lnTo>
                <a:lnTo>
                  <a:pt x="803684" y="2247899"/>
                </a:lnTo>
                <a:close/>
              </a:path>
              <a:path w="4114800" h="4102100">
                <a:moveTo>
                  <a:pt x="821752" y="1854199"/>
                </a:moveTo>
                <a:lnTo>
                  <a:pt x="774670" y="1854199"/>
                </a:lnTo>
                <a:lnTo>
                  <a:pt x="773741" y="1866899"/>
                </a:lnTo>
                <a:lnTo>
                  <a:pt x="774020" y="1866899"/>
                </a:lnTo>
                <a:lnTo>
                  <a:pt x="774020" y="2247899"/>
                </a:lnTo>
                <a:lnTo>
                  <a:pt x="792593" y="2247899"/>
                </a:lnTo>
                <a:lnTo>
                  <a:pt x="792593" y="1866899"/>
                </a:lnTo>
                <a:lnTo>
                  <a:pt x="821752" y="1854199"/>
                </a:lnTo>
                <a:close/>
              </a:path>
              <a:path w="4114800" h="4102100">
                <a:moveTo>
                  <a:pt x="998704" y="2120899"/>
                </a:moveTo>
                <a:lnTo>
                  <a:pt x="940293" y="2120899"/>
                </a:lnTo>
                <a:lnTo>
                  <a:pt x="934460" y="2133599"/>
                </a:lnTo>
                <a:lnTo>
                  <a:pt x="932353" y="2146299"/>
                </a:lnTo>
                <a:lnTo>
                  <a:pt x="935284" y="2158999"/>
                </a:lnTo>
                <a:lnTo>
                  <a:pt x="943264" y="2171699"/>
                </a:lnTo>
                <a:lnTo>
                  <a:pt x="955076" y="2184399"/>
                </a:lnTo>
                <a:lnTo>
                  <a:pt x="983921" y="2184399"/>
                </a:lnTo>
                <a:lnTo>
                  <a:pt x="995733" y="2171699"/>
                </a:lnTo>
                <a:lnTo>
                  <a:pt x="1003713" y="2158999"/>
                </a:lnTo>
                <a:lnTo>
                  <a:pt x="1006644" y="2146299"/>
                </a:lnTo>
                <a:lnTo>
                  <a:pt x="1004537" y="2133599"/>
                </a:lnTo>
                <a:lnTo>
                  <a:pt x="998704" y="2120899"/>
                </a:lnTo>
                <a:close/>
              </a:path>
              <a:path w="4114800" h="4102100">
                <a:moveTo>
                  <a:pt x="1144640" y="190499"/>
                </a:moveTo>
                <a:lnTo>
                  <a:pt x="529045" y="190499"/>
                </a:lnTo>
                <a:lnTo>
                  <a:pt x="366719" y="355599"/>
                </a:lnTo>
                <a:lnTo>
                  <a:pt x="364212" y="355599"/>
                </a:lnTo>
                <a:lnTo>
                  <a:pt x="364490" y="368299"/>
                </a:lnTo>
                <a:lnTo>
                  <a:pt x="364490" y="812799"/>
                </a:lnTo>
                <a:lnTo>
                  <a:pt x="364676" y="825499"/>
                </a:lnTo>
                <a:lnTo>
                  <a:pt x="368112" y="825499"/>
                </a:lnTo>
                <a:lnTo>
                  <a:pt x="960212" y="1371599"/>
                </a:lnTo>
                <a:lnTo>
                  <a:pt x="960212" y="2108199"/>
                </a:lnTo>
                <a:lnTo>
                  <a:pt x="949121" y="2120899"/>
                </a:lnTo>
                <a:lnTo>
                  <a:pt x="989876" y="2120899"/>
                </a:lnTo>
                <a:lnTo>
                  <a:pt x="978785" y="2108199"/>
                </a:lnTo>
                <a:lnTo>
                  <a:pt x="978785" y="1358899"/>
                </a:lnTo>
                <a:lnTo>
                  <a:pt x="975720" y="1358899"/>
                </a:lnTo>
                <a:lnTo>
                  <a:pt x="383063" y="812799"/>
                </a:lnTo>
                <a:lnTo>
                  <a:pt x="383063" y="368299"/>
                </a:lnTo>
                <a:lnTo>
                  <a:pt x="537774" y="215899"/>
                </a:lnTo>
                <a:lnTo>
                  <a:pt x="1169970" y="215899"/>
                </a:lnTo>
                <a:lnTo>
                  <a:pt x="1144640" y="190499"/>
                </a:lnTo>
                <a:close/>
              </a:path>
              <a:path w="4114800" h="4102100">
                <a:moveTo>
                  <a:pt x="877958" y="1765299"/>
                </a:moveTo>
                <a:lnTo>
                  <a:pt x="836425" y="1765299"/>
                </a:lnTo>
                <a:lnTo>
                  <a:pt x="821503" y="1777999"/>
                </a:lnTo>
                <a:lnTo>
                  <a:pt x="812257" y="1803399"/>
                </a:lnTo>
                <a:lnTo>
                  <a:pt x="809105" y="1816099"/>
                </a:lnTo>
                <a:lnTo>
                  <a:pt x="812466" y="1841499"/>
                </a:lnTo>
                <a:lnTo>
                  <a:pt x="778013" y="1854199"/>
                </a:lnTo>
                <a:lnTo>
                  <a:pt x="821752" y="1854199"/>
                </a:lnTo>
                <a:lnTo>
                  <a:pt x="836393" y="1866899"/>
                </a:lnTo>
                <a:lnTo>
                  <a:pt x="891214" y="1866899"/>
                </a:lnTo>
                <a:lnTo>
                  <a:pt x="907512" y="1854199"/>
                </a:lnTo>
                <a:lnTo>
                  <a:pt x="916705" y="1828799"/>
                </a:lnTo>
                <a:lnTo>
                  <a:pt x="918168" y="1803399"/>
                </a:lnTo>
                <a:lnTo>
                  <a:pt x="911273" y="1790699"/>
                </a:lnTo>
                <a:lnTo>
                  <a:pt x="896809" y="1777999"/>
                </a:lnTo>
                <a:lnTo>
                  <a:pt x="877958" y="1765299"/>
                </a:lnTo>
                <a:close/>
              </a:path>
              <a:path w="4114800" h="4102100">
                <a:moveTo>
                  <a:pt x="1223435" y="1612899"/>
                </a:moveTo>
                <a:lnTo>
                  <a:pt x="1165024" y="1612899"/>
                </a:lnTo>
                <a:lnTo>
                  <a:pt x="1159191" y="1625599"/>
                </a:lnTo>
                <a:lnTo>
                  <a:pt x="1157084" y="1638299"/>
                </a:lnTo>
                <a:lnTo>
                  <a:pt x="1160015" y="1650999"/>
                </a:lnTo>
                <a:lnTo>
                  <a:pt x="1167995" y="1663699"/>
                </a:lnTo>
                <a:lnTo>
                  <a:pt x="1179806" y="1676399"/>
                </a:lnTo>
                <a:lnTo>
                  <a:pt x="1208652" y="1676399"/>
                </a:lnTo>
                <a:lnTo>
                  <a:pt x="1220463" y="1663699"/>
                </a:lnTo>
                <a:lnTo>
                  <a:pt x="1228444" y="1650999"/>
                </a:lnTo>
                <a:lnTo>
                  <a:pt x="1231375" y="1638299"/>
                </a:lnTo>
                <a:lnTo>
                  <a:pt x="1229268" y="1625599"/>
                </a:lnTo>
                <a:lnTo>
                  <a:pt x="1223435" y="1612899"/>
                </a:lnTo>
                <a:close/>
              </a:path>
              <a:path w="4114800" h="4102100">
                <a:moveTo>
                  <a:pt x="581328" y="368299"/>
                </a:moveTo>
                <a:lnTo>
                  <a:pt x="560034" y="380999"/>
                </a:lnTo>
                <a:lnTo>
                  <a:pt x="542615" y="393699"/>
                </a:lnTo>
                <a:lnTo>
                  <a:pt x="530855" y="406399"/>
                </a:lnTo>
                <a:lnTo>
                  <a:pt x="526538" y="431799"/>
                </a:lnTo>
                <a:lnTo>
                  <a:pt x="530016" y="444499"/>
                </a:lnTo>
                <a:lnTo>
                  <a:pt x="539597" y="457199"/>
                </a:lnTo>
                <a:lnTo>
                  <a:pt x="554001" y="469899"/>
                </a:lnTo>
                <a:lnTo>
                  <a:pt x="571948" y="482599"/>
                </a:lnTo>
                <a:lnTo>
                  <a:pt x="571948" y="761999"/>
                </a:lnTo>
                <a:lnTo>
                  <a:pt x="575198" y="761999"/>
                </a:lnTo>
                <a:lnTo>
                  <a:pt x="1184943" y="1371599"/>
                </a:lnTo>
                <a:lnTo>
                  <a:pt x="1184943" y="1600199"/>
                </a:lnTo>
                <a:lnTo>
                  <a:pt x="1173851" y="1612899"/>
                </a:lnTo>
                <a:lnTo>
                  <a:pt x="1214607" y="1612899"/>
                </a:lnTo>
                <a:lnTo>
                  <a:pt x="1203516" y="1600199"/>
                </a:lnTo>
                <a:lnTo>
                  <a:pt x="1203516" y="1371599"/>
                </a:lnTo>
                <a:lnTo>
                  <a:pt x="1203794" y="1371599"/>
                </a:lnTo>
                <a:lnTo>
                  <a:pt x="1203051" y="1358899"/>
                </a:lnTo>
                <a:lnTo>
                  <a:pt x="590614" y="749299"/>
                </a:lnTo>
                <a:lnTo>
                  <a:pt x="590614" y="482599"/>
                </a:lnTo>
                <a:lnTo>
                  <a:pt x="608615" y="469899"/>
                </a:lnTo>
                <a:lnTo>
                  <a:pt x="623047" y="457199"/>
                </a:lnTo>
                <a:lnTo>
                  <a:pt x="632638" y="444499"/>
                </a:lnTo>
                <a:lnTo>
                  <a:pt x="636117" y="431799"/>
                </a:lnTo>
                <a:lnTo>
                  <a:pt x="631801" y="406399"/>
                </a:lnTo>
                <a:lnTo>
                  <a:pt x="620040" y="393699"/>
                </a:lnTo>
                <a:lnTo>
                  <a:pt x="602621" y="380999"/>
                </a:lnTo>
                <a:lnTo>
                  <a:pt x="581328" y="368299"/>
                </a:lnTo>
                <a:close/>
              </a:path>
              <a:path w="4114800" h="4102100">
                <a:moveTo>
                  <a:pt x="313164" y="1320799"/>
                </a:moveTo>
                <a:lnTo>
                  <a:pt x="270577" y="1320799"/>
                </a:lnTo>
                <a:lnTo>
                  <a:pt x="253158" y="1333499"/>
                </a:lnTo>
                <a:lnTo>
                  <a:pt x="241398" y="1346199"/>
                </a:lnTo>
                <a:lnTo>
                  <a:pt x="237081" y="1371599"/>
                </a:lnTo>
                <a:lnTo>
                  <a:pt x="240574" y="1396999"/>
                </a:lnTo>
                <a:lnTo>
                  <a:pt x="250186" y="1409699"/>
                </a:lnTo>
                <a:lnTo>
                  <a:pt x="264622" y="1422399"/>
                </a:lnTo>
                <a:lnTo>
                  <a:pt x="319158" y="1422399"/>
                </a:lnTo>
                <a:lnTo>
                  <a:pt x="333590" y="1409699"/>
                </a:lnTo>
                <a:lnTo>
                  <a:pt x="343181" y="1396999"/>
                </a:lnTo>
                <a:lnTo>
                  <a:pt x="346660" y="1371599"/>
                </a:lnTo>
                <a:lnTo>
                  <a:pt x="342344" y="1346199"/>
                </a:lnTo>
                <a:lnTo>
                  <a:pt x="330583" y="1333499"/>
                </a:lnTo>
                <a:lnTo>
                  <a:pt x="313164" y="1320799"/>
                </a:lnTo>
                <a:close/>
              </a:path>
              <a:path w="4114800" h="4102100">
                <a:moveTo>
                  <a:pt x="1102351" y="380999"/>
                </a:moveTo>
                <a:lnTo>
                  <a:pt x="1078799" y="380999"/>
                </a:lnTo>
                <a:lnTo>
                  <a:pt x="1409488" y="711199"/>
                </a:lnTo>
                <a:lnTo>
                  <a:pt x="1868607" y="711199"/>
                </a:lnTo>
                <a:lnTo>
                  <a:pt x="1968714" y="888999"/>
                </a:lnTo>
                <a:lnTo>
                  <a:pt x="2700389" y="888999"/>
                </a:lnTo>
                <a:lnTo>
                  <a:pt x="2703625" y="901699"/>
                </a:lnTo>
                <a:lnTo>
                  <a:pt x="2709211" y="914399"/>
                </a:lnTo>
                <a:lnTo>
                  <a:pt x="2717026" y="927099"/>
                </a:lnTo>
                <a:lnTo>
                  <a:pt x="2726948" y="927099"/>
                </a:lnTo>
                <a:lnTo>
                  <a:pt x="2747615" y="939799"/>
                </a:lnTo>
                <a:lnTo>
                  <a:pt x="2768516" y="939799"/>
                </a:lnTo>
                <a:lnTo>
                  <a:pt x="2787346" y="927099"/>
                </a:lnTo>
                <a:lnTo>
                  <a:pt x="2801796" y="914399"/>
                </a:lnTo>
                <a:lnTo>
                  <a:pt x="2808404" y="888999"/>
                </a:lnTo>
                <a:lnTo>
                  <a:pt x="2808204" y="876299"/>
                </a:lnTo>
                <a:lnTo>
                  <a:pt x="1982087" y="876299"/>
                </a:lnTo>
                <a:lnTo>
                  <a:pt x="1881979" y="698499"/>
                </a:lnTo>
                <a:lnTo>
                  <a:pt x="1419517" y="698499"/>
                </a:lnTo>
                <a:lnTo>
                  <a:pt x="1102351" y="380999"/>
                </a:lnTo>
                <a:close/>
              </a:path>
              <a:path w="4114800" h="4102100">
                <a:moveTo>
                  <a:pt x="3482535" y="571499"/>
                </a:moveTo>
                <a:lnTo>
                  <a:pt x="3433456" y="571499"/>
                </a:lnTo>
                <a:lnTo>
                  <a:pt x="3425325" y="584199"/>
                </a:lnTo>
                <a:lnTo>
                  <a:pt x="3420362" y="596899"/>
                </a:lnTo>
                <a:lnTo>
                  <a:pt x="2907382" y="596899"/>
                </a:lnTo>
                <a:lnTo>
                  <a:pt x="2773287" y="825499"/>
                </a:lnTo>
                <a:lnTo>
                  <a:pt x="2736014" y="825499"/>
                </a:lnTo>
                <a:lnTo>
                  <a:pt x="2719601" y="838199"/>
                </a:lnTo>
                <a:lnTo>
                  <a:pt x="2706889" y="850899"/>
                </a:lnTo>
                <a:lnTo>
                  <a:pt x="2703546" y="863599"/>
                </a:lnTo>
                <a:lnTo>
                  <a:pt x="2701317" y="863599"/>
                </a:lnTo>
                <a:lnTo>
                  <a:pt x="2700296" y="876299"/>
                </a:lnTo>
                <a:lnTo>
                  <a:pt x="2808204" y="876299"/>
                </a:lnTo>
                <a:lnTo>
                  <a:pt x="2801666" y="850899"/>
                </a:lnTo>
                <a:lnTo>
                  <a:pt x="2789259" y="838199"/>
                </a:lnTo>
                <a:lnTo>
                  <a:pt x="2920755" y="609599"/>
                </a:lnTo>
                <a:lnTo>
                  <a:pt x="3493446" y="609599"/>
                </a:lnTo>
                <a:lnTo>
                  <a:pt x="3490515" y="584199"/>
                </a:lnTo>
                <a:lnTo>
                  <a:pt x="3482535" y="571499"/>
                </a:lnTo>
                <a:close/>
              </a:path>
              <a:path w="4114800" h="4102100">
                <a:moveTo>
                  <a:pt x="809015" y="660399"/>
                </a:moveTo>
                <a:lnTo>
                  <a:pt x="754440" y="660399"/>
                </a:lnTo>
                <a:lnTo>
                  <a:pt x="740009" y="673099"/>
                </a:lnTo>
                <a:lnTo>
                  <a:pt x="730418" y="698499"/>
                </a:lnTo>
                <a:lnTo>
                  <a:pt x="726938" y="711199"/>
                </a:lnTo>
                <a:lnTo>
                  <a:pt x="731255" y="736599"/>
                </a:lnTo>
                <a:lnTo>
                  <a:pt x="743015" y="749299"/>
                </a:lnTo>
                <a:lnTo>
                  <a:pt x="760434" y="761999"/>
                </a:lnTo>
                <a:lnTo>
                  <a:pt x="803021" y="761999"/>
                </a:lnTo>
                <a:lnTo>
                  <a:pt x="820440" y="749299"/>
                </a:lnTo>
                <a:lnTo>
                  <a:pt x="832201" y="736599"/>
                </a:lnTo>
                <a:lnTo>
                  <a:pt x="836518" y="711199"/>
                </a:lnTo>
                <a:lnTo>
                  <a:pt x="833038" y="698499"/>
                </a:lnTo>
                <a:lnTo>
                  <a:pt x="823447" y="673099"/>
                </a:lnTo>
                <a:lnTo>
                  <a:pt x="809015" y="660399"/>
                </a:lnTo>
                <a:close/>
              </a:path>
              <a:path w="4114800" h="4102100">
                <a:moveTo>
                  <a:pt x="1089664" y="368299"/>
                </a:moveTo>
                <a:lnTo>
                  <a:pt x="772441" y="368299"/>
                </a:lnTo>
                <a:lnTo>
                  <a:pt x="772441" y="660399"/>
                </a:lnTo>
                <a:lnTo>
                  <a:pt x="791014" y="660399"/>
                </a:lnTo>
                <a:lnTo>
                  <a:pt x="791014" y="380999"/>
                </a:lnTo>
                <a:lnTo>
                  <a:pt x="1102351" y="380999"/>
                </a:lnTo>
                <a:lnTo>
                  <a:pt x="1089664" y="368299"/>
                </a:lnTo>
                <a:close/>
              </a:path>
              <a:path w="4114800" h="4102100">
                <a:moveTo>
                  <a:pt x="220950" y="622299"/>
                </a:moveTo>
                <a:lnTo>
                  <a:pt x="178363" y="622299"/>
                </a:lnTo>
                <a:lnTo>
                  <a:pt x="199657" y="634999"/>
                </a:lnTo>
                <a:lnTo>
                  <a:pt x="220950" y="622299"/>
                </a:lnTo>
                <a:close/>
              </a:path>
              <a:path w="4114800" h="4102100">
                <a:moveTo>
                  <a:pt x="3493446" y="609599"/>
                </a:moveTo>
                <a:lnTo>
                  <a:pt x="3420362" y="609599"/>
                </a:lnTo>
                <a:lnTo>
                  <a:pt x="3425273" y="622299"/>
                </a:lnTo>
                <a:lnTo>
                  <a:pt x="3433387" y="634999"/>
                </a:lnTo>
                <a:lnTo>
                  <a:pt x="3482535" y="634999"/>
                </a:lnTo>
                <a:lnTo>
                  <a:pt x="3490515" y="622299"/>
                </a:lnTo>
                <a:lnTo>
                  <a:pt x="3493446" y="609599"/>
                </a:lnTo>
                <a:close/>
              </a:path>
              <a:path w="4114800" h="4102100">
                <a:moveTo>
                  <a:pt x="1510431" y="38099"/>
                </a:moveTo>
                <a:lnTo>
                  <a:pt x="393092" y="38099"/>
                </a:lnTo>
                <a:lnTo>
                  <a:pt x="193528" y="241299"/>
                </a:lnTo>
                <a:lnTo>
                  <a:pt x="190370" y="241299"/>
                </a:lnTo>
                <a:lnTo>
                  <a:pt x="190370" y="520699"/>
                </a:lnTo>
                <a:lnTo>
                  <a:pt x="172369" y="533399"/>
                </a:lnTo>
                <a:lnTo>
                  <a:pt x="157938" y="546099"/>
                </a:lnTo>
                <a:lnTo>
                  <a:pt x="148347" y="558799"/>
                </a:lnTo>
                <a:lnTo>
                  <a:pt x="144867" y="571499"/>
                </a:lnTo>
                <a:lnTo>
                  <a:pt x="149184" y="596899"/>
                </a:lnTo>
                <a:lnTo>
                  <a:pt x="160944" y="622299"/>
                </a:lnTo>
                <a:lnTo>
                  <a:pt x="238369" y="622299"/>
                </a:lnTo>
                <a:lnTo>
                  <a:pt x="250130" y="596899"/>
                </a:lnTo>
                <a:lnTo>
                  <a:pt x="254447" y="571499"/>
                </a:lnTo>
                <a:lnTo>
                  <a:pt x="250967" y="558799"/>
                </a:lnTo>
                <a:lnTo>
                  <a:pt x="241376" y="546099"/>
                </a:lnTo>
                <a:lnTo>
                  <a:pt x="226944" y="533399"/>
                </a:lnTo>
                <a:lnTo>
                  <a:pt x="208943" y="520699"/>
                </a:lnTo>
                <a:lnTo>
                  <a:pt x="208943" y="241299"/>
                </a:lnTo>
                <a:lnTo>
                  <a:pt x="401264" y="50799"/>
                </a:lnTo>
                <a:lnTo>
                  <a:pt x="1522954" y="50799"/>
                </a:lnTo>
                <a:lnTo>
                  <a:pt x="1510431" y="38099"/>
                </a:lnTo>
                <a:close/>
              </a:path>
              <a:path w="4114800" h="4102100">
                <a:moveTo>
                  <a:pt x="1169970" y="215899"/>
                </a:moveTo>
                <a:lnTo>
                  <a:pt x="1134518" y="215899"/>
                </a:lnTo>
                <a:lnTo>
                  <a:pt x="1465020" y="546099"/>
                </a:lnTo>
                <a:lnTo>
                  <a:pt x="2207189" y="546099"/>
                </a:lnTo>
                <a:lnTo>
                  <a:pt x="2213714" y="558799"/>
                </a:lnTo>
                <a:lnTo>
                  <a:pt x="2225750" y="571499"/>
                </a:lnTo>
                <a:lnTo>
                  <a:pt x="2242017" y="584199"/>
                </a:lnTo>
                <a:lnTo>
                  <a:pt x="2282529" y="584199"/>
                </a:lnTo>
                <a:lnTo>
                  <a:pt x="2299948" y="571499"/>
                </a:lnTo>
                <a:lnTo>
                  <a:pt x="2311709" y="558799"/>
                </a:lnTo>
                <a:lnTo>
                  <a:pt x="2316025" y="533399"/>
                </a:lnTo>
                <a:lnTo>
                  <a:pt x="2313867" y="520699"/>
                </a:lnTo>
                <a:lnTo>
                  <a:pt x="1473935" y="520699"/>
                </a:lnTo>
                <a:lnTo>
                  <a:pt x="1169970" y="215899"/>
                </a:lnTo>
                <a:close/>
              </a:path>
              <a:path w="4114800" h="4102100">
                <a:moveTo>
                  <a:pt x="2282529" y="482599"/>
                </a:moveTo>
                <a:lnTo>
                  <a:pt x="2242019" y="482599"/>
                </a:lnTo>
                <a:lnTo>
                  <a:pt x="2225761" y="495299"/>
                </a:lnTo>
                <a:lnTo>
                  <a:pt x="2213753" y="507999"/>
                </a:lnTo>
                <a:lnTo>
                  <a:pt x="2207282" y="520699"/>
                </a:lnTo>
                <a:lnTo>
                  <a:pt x="2313867" y="520699"/>
                </a:lnTo>
                <a:lnTo>
                  <a:pt x="2311709" y="507999"/>
                </a:lnTo>
                <a:lnTo>
                  <a:pt x="2299948" y="495299"/>
                </a:lnTo>
                <a:lnTo>
                  <a:pt x="2282529" y="482599"/>
                </a:lnTo>
                <a:close/>
              </a:path>
              <a:path w="4114800" h="4102100">
                <a:moveTo>
                  <a:pt x="1522954" y="50799"/>
                </a:moveTo>
                <a:lnTo>
                  <a:pt x="1499566" y="50799"/>
                </a:lnTo>
                <a:lnTo>
                  <a:pt x="1838612" y="393699"/>
                </a:lnTo>
                <a:lnTo>
                  <a:pt x="2815819" y="393699"/>
                </a:lnTo>
                <a:lnTo>
                  <a:pt x="2820729" y="406399"/>
                </a:lnTo>
                <a:lnTo>
                  <a:pt x="2828843" y="419099"/>
                </a:lnTo>
                <a:lnTo>
                  <a:pt x="2877991" y="419099"/>
                </a:lnTo>
                <a:lnTo>
                  <a:pt x="2885971" y="406399"/>
                </a:lnTo>
                <a:lnTo>
                  <a:pt x="2888902" y="380999"/>
                </a:lnTo>
                <a:lnTo>
                  <a:pt x="1848548" y="380999"/>
                </a:lnTo>
                <a:lnTo>
                  <a:pt x="1522954" y="50799"/>
                </a:lnTo>
                <a:close/>
              </a:path>
              <a:path w="4114800" h="4102100">
                <a:moveTo>
                  <a:pt x="2877991" y="355599"/>
                </a:moveTo>
                <a:lnTo>
                  <a:pt x="2828912" y="355599"/>
                </a:lnTo>
                <a:lnTo>
                  <a:pt x="2820781" y="368299"/>
                </a:lnTo>
                <a:lnTo>
                  <a:pt x="2815819" y="380999"/>
                </a:lnTo>
                <a:lnTo>
                  <a:pt x="2888902" y="380999"/>
                </a:lnTo>
                <a:lnTo>
                  <a:pt x="2885971" y="368299"/>
                </a:lnTo>
                <a:lnTo>
                  <a:pt x="2877991" y="355599"/>
                </a:lnTo>
                <a:close/>
              </a:path>
              <a:path w="4114800" h="4102100">
                <a:moveTo>
                  <a:pt x="1949580" y="165099"/>
                </a:moveTo>
                <a:lnTo>
                  <a:pt x="1909068" y="165099"/>
                </a:lnTo>
                <a:lnTo>
                  <a:pt x="1891649" y="177799"/>
                </a:lnTo>
                <a:lnTo>
                  <a:pt x="1879889" y="190499"/>
                </a:lnTo>
                <a:lnTo>
                  <a:pt x="1875572" y="215899"/>
                </a:lnTo>
                <a:lnTo>
                  <a:pt x="1879889" y="241299"/>
                </a:lnTo>
                <a:lnTo>
                  <a:pt x="1891649" y="253999"/>
                </a:lnTo>
                <a:lnTo>
                  <a:pt x="1909068" y="266699"/>
                </a:lnTo>
                <a:lnTo>
                  <a:pt x="1949619" y="266699"/>
                </a:lnTo>
                <a:lnTo>
                  <a:pt x="1965882" y="253999"/>
                </a:lnTo>
                <a:lnTo>
                  <a:pt x="1977896" y="241299"/>
                </a:lnTo>
                <a:lnTo>
                  <a:pt x="1984408" y="228599"/>
                </a:lnTo>
                <a:lnTo>
                  <a:pt x="4111868" y="228599"/>
                </a:lnTo>
                <a:lnTo>
                  <a:pt x="4114799" y="215899"/>
                </a:lnTo>
                <a:lnTo>
                  <a:pt x="4111868" y="203199"/>
                </a:lnTo>
                <a:lnTo>
                  <a:pt x="1984408" y="203199"/>
                </a:lnTo>
                <a:lnTo>
                  <a:pt x="1977883" y="190499"/>
                </a:lnTo>
                <a:lnTo>
                  <a:pt x="1965847" y="177799"/>
                </a:lnTo>
                <a:lnTo>
                  <a:pt x="1949580" y="165099"/>
                </a:lnTo>
                <a:close/>
              </a:path>
              <a:path w="4114800" h="4102100">
                <a:moveTo>
                  <a:pt x="4111868" y="228599"/>
                </a:moveTo>
                <a:lnTo>
                  <a:pt x="4041715" y="228599"/>
                </a:lnTo>
                <a:lnTo>
                  <a:pt x="4046625" y="241299"/>
                </a:lnTo>
                <a:lnTo>
                  <a:pt x="4054739" y="241299"/>
                </a:lnTo>
                <a:lnTo>
                  <a:pt x="4065326" y="253999"/>
                </a:lnTo>
                <a:lnTo>
                  <a:pt x="4092076" y="253999"/>
                </a:lnTo>
                <a:lnTo>
                  <a:pt x="4103887" y="241299"/>
                </a:lnTo>
                <a:lnTo>
                  <a:pt x="4111868" y="228599"/>
                </a:lnTo>
                <a:close/>
              </a:path>
              <a:path w="4114800" h="4102100">
                <a:moveTo>
                  <a:pt x="4092076" y="177799"/>
                </a:moveTo>
                <a:lnTo>
                  <a:pt x="4065378" y="177799"/>
                </a:lnTo>
                <a:lnTo>
                  <a:pt x="4054809" y="190499"/>
                </a:lnTo>
                <a:lnTo>
                  <a:pt x="4046677" y="190499"/>
                </a:lnTo>
                <a:lnTo>
                  <a:pt x="4041715" y="203199"/>
                </a:lnTo>
                <a:lnTo>
                  <a:pt x="4111868" y="203199"/>
                </a:lnTo>
                <a:lnTo>
                  <a:pt x="4103887" y="190499"/>
                </a:lnTo>
                <a:lnTo>
                  <a:pt x="4092076" y="177799"/>
                </a:lnTo>
                <a:close/>
              </a:path>
              <a:path w="4114800" h="4102100">
                <a:moveTo>
                  <a:pt x="76083" y="0"/>
                </a:moveTo>
                <a:lnTo>
                  <a:pt x="33496" y="0"/>
                </a:lnTo>
                <a:lnTo>
                  <a:pt x="16077" y="12699"/>
                </a:lnTo>
                <a:lnTo>
                  <a:pt x="4316" y="25399"/>
                </a:lnTo>
                <a:lnTo>
                  <a:pt x="0" y="50799"/>
                </a:lnTo>
                <a:lnTo>
                  <a:pt x="3478" y="63499"/>
                </a:lnTo>
                <a:lnTo>
                  <a:pt x="13058" y="88899"/>
                </a:lnTo>
                <a:lnTo>
                  <a:pt x="27463" y="101599"/>
                </a:lnTo>
                <a:lnTo>
                  <a:pt x="82077" y="101599"/>
                </a:lnTo>
                <a:lnTo>
                  <a:pt x="96508" y="88899"/>
                </a:lnTo>
                <a:lnTo>
                  <a:pt x="106099" y="63499"/>
                </a:lnTo>
                <a:lnTo>
                  <a:pt x="109579" y="50799"/>
                </a:lnTo>
                <a:lnTo>
                  <a:pt x="105262" y="25399"/>
                </a:lnTo>
                <a:lnTo>
                  <a:pt x="93502" y="12699"/>
                </a:lnTo>
                <a:lnTo>
                  <a:pt x="76083" y="0"/>
                </a:lnTo>
                <a:close/>
              </a:path>
            </a:pathLst>
          </a:custGeom>
          <a:solidFill>
            <a:srgbClr val="20E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5208" y="8212455"/>
            <a:ext cx="2221927" cy="12469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92593" y="7785090"/>
            <a:ext cx="1308735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25" dirty="0">
                <a:latin typeface="Arial MT"/>
                <a:cs typeface="Arial MT"/>
              </a:rPr>
              <a:t>2.Topologi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120" dirty="0">
                <a:latin typeface="Arial MT"/>
                <a:cs typeface="Arial MT"/>
              </a:rPr>
              <a:t>Star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4388" y="3436264"/>
            <a:ext cx="5362832" cy="295371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06922" y="2468445"/>
            <a:ext cx="2253615" cy="3651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229" dirty="0">
                <a:latin typeface="Arial MT"/>
                <a:cs typeface="Arial MT"/>
              </a:rPr>
              <a:t>Topologi</a:t>
            </a:r>
            <a:r>
              <a:rPr sz="2200" spc="150" dirty="0">
                <a:latin typeface="Arial MT"/>
                <a:cs typeface="Arial MT"/>
              </a:rPr>
              <a:t> </a:t>
            </a:r>
            <a:r>
              <a:rPr sz="2200" spc="229" dirty="0">
                <a:latin typeface="Arial MT"/>
                <a:cs typeface="Arial MT"/>
              </a:rPr>
              <a:t>Mesh</a:t>
            </a:r>
            <a:endParaRPr sz="22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219065" y="858180"/>
            <a:ext cx="2892425" cy="924560"/>
            <a:chOff x="12219065" y="858180"/>
            <a:chExt cx="2892425" cy="924560"/>
          </a:xfrm>
        </p:grpSpPr>
        <p:sp>
          <p:nvSpPr>
            <p:cNvPr id="10" name="object 10"/>
            <p:cNvSpPr/>
            <p:nvPr/>
          </p:nvSpPr>
          <p:spPr>
            <a:xfrm>
              <a:off x="12219064" y="1052435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5" h="598805">
                  <a:moveTo>
                    <a:pt x="1328597" y="154698"/>
                  </a:moveTo>
                  <a:lnTo>
                    <a:pt x="566191" y="154698"/>
                  </a:lnTo>
                  <a:lnTo>
                    <a:pt x="566191" y="299364"/>
                  </a:lnTo>
                  <a:lnTo>
                    <a:pt x="561886" y="347332"/>
                  </a:lnTo>
                  <a:lnTo>
                    <a:pt x="549465" y="392506"/>
                  </a:lnTo>
                  <a:lnTo>
                    <a:pt x="529678" y="434124"/>
                  </a:lnTo>
                  <a:lnTo>
                    <a:pt x="503313" y="471424"/>
                  </a:lnTo>
                  <a:lnTo>
                    <a:pt x="471119" y="503656"/>
                  </a:lnTo>
                  <a:lnTo>
                    <a:pt x="433832" y="530034"/>
                  </a:lnTo>
                  <a:lnTo>
                    <a:pt x="392252" y="549833"/>
                  </a:lnTo>
                  <a:lnTo>
                    <a:pt x="347103" y="562254"/>
                  </a:lnTo>
                  <a:lnTo>
                    <a:pt x="299173" y="566572"/>
                  </a:lnTo>
                  <a:lnTo>
                    <a:pt x="251231" y="562254"/>
                  </a:lnTo>
                  <a:lnTo>
                    <a:pt x="206095" y="549833"/>
                  </a:lnTo>
                  <a:lnTo>
                    <a:pt x="164503" y="530034"/>
                  </a:lnTo>
                  <a:lnTo>
                    <a:pt x="127228" y="503656"/>
                  </a:lnTo>
                  <a:lnTo>
                    <a:pt x="95021" y="471424"/>
                  </a:lnTo>
                  <a:lnTo>
                    <a:pt x="68656" y="434124"/>
                  </a:lnTo>
                  <a:lnTo>
                    <a:pt x="48882" y="392506"/>
                  </a:lnTo>
                  <a:lnTo>
                    <a:pt x="36449" y="347332"/>
                  </a:lnTo>
                  <a:lnTo>
                    <a:pt x="32143" y="299364"/>
                  </a:lnTo>
                  <a:lnTo>
                    <a:pt x="36449" y="251396"/>
                  </a:lnTo>
                  <a:lnTo>
                    <a:pt x="48882" y="206222"/>
                  </a:lnTo>
                  <a:lnTo>
                    <a:pt x="68656" y="164604"/>
                  </a:lnTo>
                  <a:lnTo>
                    <a:pt x="95021" y="127304"/>
                  </a:lnTo>
                  <a:lnTo>
                    <a:pt x="127228" y="95084"/>
                  </a:lnTo>
                  <a:lnTo>
                    <a:pt x="164503" y="68694"/>
                  </a:lnTo>
                  <a:lnTo>
                    <a:pt x="206095" y="48907"/>
                  </a:lnTo>
                  <a:lnTo>
                    <a:pt x="251231" y="36474"/>
                  </a:lnTo>
                  <a:lnTo>
                    <a:pt x="299173" y="32169"/>
                  </a:lnTo>
                  <a:lnTo>
                    <a:pt x="347103" y="36474"/>
                  </a:lnTo>
                  <a:lnTo>
                    <a:pt x="392252" y="48907"/>
                  </a:lnTo>
                  <a:lnTo>
                    <a:pt x="433832" y="68694"/>
                  </a:lnTo>
                  <a:lnTo>
                    <a:pt x="471119" y="95084"/>
                  </a:lnTo>
                  <a:lnTo>
                    <a:pt x="503313" y="127304"/>
                  </a:lnTo>
                  <a:lnTo>
                    <a:pt x="529678" y="164604"/>
                  </a:lnTo>
                  <a:lnTo>
                    <a:pt x="549465" y="206222"/>
                  </a:lnTo>
                  <a:lnTo>
                    <a:pt x="561886" y="251396"/>
                  </a:lnTo>
                  <a:lnTo>
                    <a:pt x="566191" y="299364"/>
                  </a:lnTo>
                  <a:lnTo>
                    <a:pt x="566191" y="154698"/>
                  </a:lnTo>
                  <a:lnTo>
                    <a:pt x="561086" y="154698"/>
                  </a:lnTo>
                  <a:lnTo>
                    <a:pt x="561086" y="155778"/>
                  </a:lnTo>
                  <a:lnTo>
                    <a:pt x="540537" y="122682"/>
                  </a:lnTo>
                  <a:lnTo>
                    <a:pt x="510616" y="87782"/>
                  </a:lnTo>
                  <a:lnTo>
                    <a:pt x="475742" y="57835"/>
                  </a:lnTo>
                  <a:lnTo>
                    <a:pt x="436537" y="33464"/>
                  </a:lnTo>
                  <a:lnTo>
                    <a:pt x="433476" y="32169"/>
                  </a:lnTo>
                  <a:lnTo>
                    <a:pt x="393623" y="15278"/>
                  </a:lnTo>
                  <a:lnTo>
                    <a:pt x="347624" y="3924"/>
                  </a:lnTo>
                  <a:lnTo>
                    <a:pt x="299173" y="0"/>
                  </a:lnTo>
                  <a:lnTo>
                    <a:pt x="250710" y="3924"/>
                  </a:lnTo>
                  <a:lnTo>
                    <a:pt x="204711" y="15278"/>
                  </a:lnTo>
                  <a:lnTo>
                    <a:pt x="161798" y="33464"/>
                  </a:lnTo>
                  <a:lnTo>
                    <a:pt x="122605" y="57835"/>
                  </a:lnTo>
                  <a:lnTo>
                    <a:pt x="87718" y="87782"/>
                  </a:lnTo>
                  <a:lnTo>
                    <a:pt x="57797" y="122682"/>
                  </a:lnTo>
                  <a:lnTo>
                    <a:pt x="33439" y="161912"/>
                  </a:lnTo>
                  <a:lnTo>
                    <a:pt x="15278" y="204851"/>
                  </a:lnTo>
                  <a:lnTo>
                    <a:pt x="3924" y="250875"/>
                  </a:lnTo>
                  <a:lnTo>
                    <a:pt x="0" y="299364"/>
                  </a:lnTo>
                  <a:lnTo>
                    <a:pt x="3924" y="347865"/>
                  </a:lnTo>
                  <a:lnTo>
                    <a:pt x="15278" y="393890"/>
                  </a:lnTo>
                  <a:lnTo>
                    <a:pt x="33439" y="436829"/>
                  </a:lnTo>
                  <a:lnTo>
                    <a:pt x="57797" y="476059"/>
                  </a:lnTo>
                  <a:lnTo>
                    <a:pt x="87718" y="510959"/>
                  </a:lnTo>
                  <a:lnTo>
                    <a:pt x="122605" y="540905"/>
                  </a:lnTo>
                  <a:lnTo>
                    <a:pt x="161798" y="565277"/>
                  </a:lnTo>
                  <a:lnTo>
                    <a:pt x="204711" y="583450"/>
                  </a:lnTo>
                  <a:lnTo>
                    <a:pt x="250710" y="594817"/>
                  </a:lnTo>
                  <a:lnTo>
                    <a:pt x="299173" y="598741"/>
                  </a:lnTo>
                  <a:lnTo>
                    <a:pt x="347624" y="594817"/>
                  </a:lnTo>
                  <a:lnTo>
                    <a:pt x="393623" y="583450"/>
                  </a:lnTo>
                  <a:lnTo>
                    <a:pt x="433476" y="566572"/>
                  </a:lnTo>
                  <a:lnTo>
                    <a:pt x="436537" y="565277"/>
                  </a:lnTo>
                  <a:lnTo>
                    <a:pt x="475742" y="540905"/>
                  </a:lnTo>
                  <a:lnTo>
                    <a:pt x="510616" y="510959"/>
                  </a:lnTo>
                  <a:lnTo>
                    <a:pt x="540537" y="476059"/>
                  </a:lnTo>
                  <a:lnTo>
                    <a:pt x="564896" y="436829"/>
                  </a:lnTo>
                  <a:lnTo>
                    <a:pt x="583057" y="393890"/>
                  </a:lnTo>
                  <a:lnTo>
                    <a:pt x="594423" y="347865"/>
                  </a:lnTo>
                  <a:lnTo>
                    <a:pt x="594461" y="347332"/>
                  </a:lnTo>
                  <a:lnTo>
                    <a:pt x="598347" y="299364"/>
                  </a:lnTo>
                  <a:lnTo>
                    <a:pt x="594423" y="250875"/>
                  </a:lnTo>
                  <a:lnTo>
                    <a:pt x="583057" y="204851"/>
                  </a:lnTo>
                  <a:lnTo>
                    <a:pt x="570001" y="174002"/>
                  </a:lnTo>
                  <a:lnTo>
                    <a:pt x="1328597" y="174002"/>
                  </a:lnTo>
                  <a:lnTo>
                    <a:pt x="1328597" y="154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05804" y="1176857"/>
              <a:ext cx="79792" cy="7984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794425" y="1403045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765067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765067" y="0"/>
                  </a:lnTo>
                  <a:lnTo>
                    <a:pt x="765067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17571" y="1372773"/>
              <a:ext cx="79792" cy="798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795582" y="132892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80" h="19684">
                  <a:moveTo>
                    <a:pt x="817726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817726" y="0"/>
                  </a:lnTo>
                  <a:lnTo>
                    <a:pt x="817726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571419" y="1298621"/>
              <a:ext cx="79792" cy="7984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720323" y="1535425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4" h="19684">
                  <a:moveTo>
                    <a:pt x="994445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994445" y="0"/>
                  </a:lnTo>
                  <a:lnTo>
                    <a:pt x="994445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2879" y="1505153"/>
              <a:ext cx="79792" cy="798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695504" y="113828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5" h="19684">
                  <a:moveTo>
                    <a:pt x="1671330" y="19302"/>
                  </a:moveTo>
                  <a:lnTo>
                    <a:pt x="0" y="19302"/>
                  </a:lnTo>
                  <a:lnTo>
                    <a:pt x="0" y="0"/>
                  </a:lnTo>
                  <a:lnTo>
                    <a:pt x="1671330" y="0"/>
                  </a:lnTo>
                  <a:lnTo>
                    <a:pt x="167133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24945" y="1108013"/>
              <a:ext cx="79792" cy="7984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4381675" y="89025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5" h="272415">
                  <a:moveTo>
                    <a:pt x="272151" y="11373"/>
                  </a:moveTo>
                  <a:lnTo>
                    <a:pt x="11366" y="272335"/>
                  </a:lnTo>
                  <a:lnTo>
                    <a:pt x="0" y="260961"/>
                  </a:lnTo>
                  <a:lnTo>
                    <a:pt x="260785" y="0"/>
                  </a:lnTo>
                  <a:lnTo>
                    <a:pt x="27215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3734" y="863874"/>
              <a:ext cx="66482" cy="6652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734047" y="858189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5" h="698500">
                  <a:moveTo>
                    <a:pt x="290347" y="418922"/>
                  </a:moveTo>
                  <a:lnTo>
                    <a:pt x="278980" y="407543"/>
                  </a:lnTo>
                  <a:lnTo>
                    <a:pt x="0" y="686701"/>
                  </a:lnTo>
                  <a:lnTo>
                    <a:pt x="11366" y="698080"/>
                  </a:lnTo>
                  <a:lnTo>
                    <a:pt x="290347" y="418922"/>
                  </a:lnTo>
                  <a:close/>
                </a:path>
                <a:path w="1377315" h="698500">
                  <a:moveTo>
                    <a:pt x="1286459" y="115036"/>
                  </a:moveTo>
                  <a:lnTo>
                    <a:pt x="1284884" y="107276"/>
                  </a:lnTo>
                  <a:lnTo>
                    <a:pt x="1280617" y="100939"/>
                  </a:lnTo>
                  <a:lnTo>
                    <a:pt x="1274279" y="96659"/>
                  </a:lnTo>
                  <a:lnTo>
                    <a:pt x="1266520" y="95097"/>
                  </a:lnTo>
                  <a:lnTo>
                    <a:pt x="1258773" y="96659"/>
                  </a:lnTo>
                  <a:lnTo>
                    <a:pt x="1252435" y="100939"/>
                  </a:lnTo>
                  <a:lnTo>
                    <a:pt x="1248156" y="107276"/>
                  </a:lnTo>
                  <a:lnTo>
                    <a:pt x="1247559" y="110185"/>
                  </a:lnTo>
                  <a:lnTo>
                    <a:pt x="836701" y="110185"/>
                  </a:lnTo>
                  <a:lnTo>
                    <a:pt x="836701" y="119837"/>
                  </a:lnTo>
                  <a:lnTo>
                    <a:pt x="1247559" y="119837"/>
                  </a:lnTo>
                  <a:lnTo>
                    <a:pt x="1248156" y="122796"/>
                  </a:lnTo>
                  <a:lnTo>
                    <a:pt x="1252435" y="129133"/>
                  </a:lnTo>
                  <a:lnTo>
                    <a:pt x="1258773" y="133413"/>
                  </a:lnTo>
                  <a:lnTo>
                    <a:pt x="1266520" y="134988"/>
                  </a:lnTo>
                  <a:lnTo>
                    <a:pt x="1274292" y="133413"/>
                  </a:lnTo>
                  <a:lnTo>
                    <a:pt x="1280629" y="129133"/>
                  </a:lnTo>
                  <a:lnTo>
                    <a:pt x="1284897" y="122796"/>
                  </a:lnTo>
                  <a:lnTo>
                    <a:pt x="1286459" y="115036"/>
                  </a:lnTo>
                  <a:close/>
                </a:path>
                <a:path w="1377315" h="698500">
                  <a:moveTo>
                    <a:pt x="1350048" y="205054"/>
                  </a:moveTo>
                  <a:lnTo>
                    <a:pt x="1348473" y="197294"/>
                  </a:lnTo>
                  <a:lnTo>
                    <a:pt x="1344206" y="190944"/>
                  </a:lnTo>
                  <a:lnTo>
                    <a:pt x="1337868" y="186677"/>
                  </a:lnTo>
                  <a:lnTo>
                    <a:pt x="1330109" y="185102"/>
                  </a:lnTo>
                  <a:lnTo>
                    <a:pt x="1322362" y="186677"/>
                  </a:lnTo>
                  <a:lnTo>
                    <a:pt x="1316024" y="190944"/>
                  </a:lnTo>
                  <a:lnTo>
                    <a:pt x="1311744" y="197294"/>
                  </a:lnTo>
                  <a:lnTo>
                    <a:pt x="1311148" y="200228"/>
                  </a:lnTo>
                  <a:lnTo>
                    <a:pt x="762596" y="200228"/>
                  </a:lnTo>
                  <a:lnTo>
                    <a:pt x="762596" y="209880"/>
                  </a:lnTo>
                  <a:lnTo>
                    <a:pt x="1311148" y="209880"/>
                  </a:lnTo>
                  <a:lnTo>
                    <a:pt x="1311744" y="212801"/>
                  </a:lnTo>
                  <a:lnTo>
                    <a:pt x="1316024" y="219151"/>
                  </a:lnTo>
                  <a:lnTo>
                    <a:pt x="1322362" y="223431"/>
                  </a:lnTo>
                  <a:lnTo>
                    <a:pt x="1330109" y="224993"/>
                  </a:lnTo>
                  <a:lnTo>
                    <a:pt x="1337881" y="223431"/>
                  </a:lnTo>
                  <a:lnTo>
                    <a:pt x="1344218" y="219151"/>
                  </a:lnTo>
                  <a:lnTo>
                    <a:pt x="1348486" y="212801"/>
                  </a:lnTo>
                  <a:lnTo>
                    <a:pt x="1350048" y="205054"/>
                  </a:lnTo>
                  <a:close/>
                </a:path>
                <a:path w="1377315" h="698500">
                  <a:moveTo>
                    <a:pt x="1377175" y="19939"/>
                  </a:moveTo>
                  <a:lnTo>
                    <a:pt x="1375613" y="12179"/>
                  </a:lnTo>
                  <a:lnTo>
                    <a:pt x="1371333" y="5842"/>
                  </a:lnTo>
                  <a:lnTo>
                    <a:pt x="1364996" y="1562"/>
                  </a:lnTo>
                  <a:lnTo>
                    <a:pt x="1357249" y="0"/>
                  </a:lnTo>
                  <a:lnTo>
                    <a:pt x="1349489" y="1562"/>
                  </a:lnTo>
                  <a:lnTo>
                    <a:pt x="1343152" y="5842"/>
                  </a:lnTo>
                  <a:lnTo>
                    <a:pt x="1338884" y="12179"/>
                  </a:lnTo>
                  <a:lnTo>
                    <a:pt x="1338287" y="15113"/>
                  </a:lnTo>
                  <a:lnTo>
                    <a:pt x="922947" y="15113"/>
                  </a:lnTo>
                  <a:lnTo>
                    <a:pt x="922947" y="24765"/>
                  </a:lnTo>
                  <a:lnTo>
                    <a:pt x="1338287" y="24765"/>
                  </a:lnTo>
                  <a:lnTo>
                    <a:pt x="1338884" y="27698"/>
                  </a:lnTo>
                  <a:lnTo>
                    <a:pt x="1343152" y="34036"/>
                  </a:lnTo>
                  <a:lnTo>
                    <a:pt x="1349489" y="38315"/>
                  </a:lnTo>
                  <a:lnTo>
                    <a:pt x="1357249" y="39890"/>
                  </a:lnTo>
                  <a:lnTo>
                    <a:pt x="1365008" y="38315"/>
                  </a:lnTo>
                  <a:lnTo>
                    <a:pt x="1371346" y="34036"/>
                  </a:lnTo>
                  <a:lnTo>
                    <a:pt x="1375613" y="27698"/>
                  </a:lnTo>
                  <a:lnTo>
                    <a:pt x="1377175" y="19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84333" y="1239331"/>
              <a:ext cx="66482" cy="6652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3580826" y="1405371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339712" y="328567"/>
                  </a:moveTo>
                  <a:lnTo>
                    <a:pt x="328345" y="339941"/>
                  </a:lnTo>
                  <a:lnTo>
                    <a:pt x="0" y="11373"/>
                  </a:lnTo>
                  <a:lnTo>
                    <a:pt x="11366" y="0"/>
                  </a:lnTo>
                  <a:lnTo>
                    <a:pt x="339712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80462" y="1705219"/>
              <a:ext cx="66482" cy="6652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3570252" y="93919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288359" y="11373"/>
                  </a:moveTo>
                  <a:lnTo>
                    <a:pt x="11366" y="288554"/>
                  </a:lnTo>
                  <a:lnTo>
                    <a:pt x="0" y="277180"/>
                  </a:lnTo>
                  <a:lnTo>
                    <a:pt x="276993" y="0"/>
                  </a:lnTo>
                  <a:lnTo>
                    <a:pt x="288359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818544" y="912805"/>
              <a:ext cx="66482" cy="6652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633314" y="102516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80" h="323215">
                  <a:moveTo>
                    <a:pt x="322571" y="11373"/>
                  </a:moveTo>
                  <a:lnTo>
                    <a:pt x="11366" y="322789"/>
                  </a:lnTo>
                  <a:lnTo>
                    <a:pt x="0" y="311415"/>
                  </a:lnTo>
                  <a:lnTo>
                    <a:pt x="311205" y="0"/>
                  </a:lnTo>
                  <a:lnTo>
                    <a:pt x="322571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15793" y="998731"/>
              <a:ext cx="66482" cy="6652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3856373" y="91621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314452" y="422363"/>
                  </a:moveTo>
                  <a:lnTo>
                    <a:pt x="312877" y="414604"/>
                  </a:lnTo>
                  <a:lnTo>
                    <a:pt x="308610" y="408266"/>
                  </a:lnTo>
                  <a:lnTo>
                    <a:pt x="302272" y="403987"/>
                  </a:lnTo>
                  <a:lnTo>
                    <a:pt x="294513" y="402424"/>
                  </a:lnTo>
                  <a:lnTo>
                    <a:pt x="286766" y="403987"/>
                  </a:lnTo>
                  <a:lnTo>
                    <a:pt x="280428" y="408266"/>
                  </a:lnTo>
                  <a:lnTo>
                    <a:pt x="276148" y="414604"/>
                  </a:lnTo>
                  <a:lnTo>
                    <a:pt x="275551" y="417537"/>
                  </a:lnTo>
                  <a:lnTo>
                    <a:pt x="89954" y="417537"/>
                  </a:lnTo>
                  <a:lnTo>
                    <a:pt x="89954" y="427189"/>
                  </a:lnTo>
                  <a:lnTo>
                    <a:pt x="275551" y="427189"/>
                  </a:lnTo>
                  <a:lnTo>
                    <a:pt x="276148" y="430123"/>
                  </a:lnTo>
                  <a:lnTo>
                    <a:pt x="280428" y="436460"/>
                  </a:lnTo>
                  <a:lnTo>
                    <a:pt x="286766" y="440740"/>
                  </a:lnTo>
                  <a:lnTo>
                    <a:pt x="294513" y="442315"/>
                  </a:lnTo>
                  <a:lnTo>
                    <a:pt x="302285" y="440740"/>
                  </a:lnTo>
                  <a:lnTo>
                    <a:pt x="308610" y="436460"/>
                  </a:lnTo>
                  <a:lnTo>
                    <a:pt x="312877" y="430123"/>
                  </a:lnTo>
                  <a:lnTo>
                    <a:pt x="314452" y="422363"/>
                  </a:lnTo>
                  <a:close/>
                </a:path>
                <a:path w="615950" h="866139">
                  <a:moveTo>
                    <a:pt x="326275" y="19951"/>
                  </a:moveTo>
                  <a:lnTo>
                    <a:pt x="324713" y="12192"/>
                  </a:lnTo>
                  <a:lnTo>
                    <a:pt x="320433" y="5854"/>
                  </a:lnTo>
                  <a:lnTo>
                    <a:pt x="314096" y="1574"/>
                  </a:lnTo>
                  <a:lnTo>
                    <a:pt x="306349" y="0"/>
                  </a:lnTo>
                  <a:lnTo>
                    <a:pt x="298589" y="1574"/>
                  </a:lnTo>
                  <a:lnTo>
                    <a:pt x="292252" y="5854"/>
                  </a:lnTo>
                  <a:lnTo>
                    <a:pt x="287985" y="12192"/>
                  </a:lnTo>
                  <a:lnTo>
                    <a:pt x="287388" y="15087"/>
                  </a:lnTo>
                  <a:lnTo>
                    <a:pt x="0" y="15087"/>
                  </a:lnTo>
                  <a:lnTo>
                    <a:pt x="0" y="24739"/>
                  </a:lnTo>
                  <a:lnTo>
                    <a:pt x="287375" y="24739"/>
                  </a:lnTo>
                  <a:lnTo>
                    <a:pt x="287985" y="27711"/>
                  </a:lnTo>
                  <a:lnTo>
                    <a:pt x="292252" y="34048"/>
                  </a:lnTo>
                  <a:lnTo>
                    <a:pt x="298589" y="38328"/>
                  </a:lnTo>
                  <a:lnTo>
                    <a:pt x="306349" y="39890"/>
                  </a:lnTo>
                  <a:lnTo>
                    <a:pt x="314109" y="38328"/>
                  </a:lnTo>
                  <a:lnTo>
                    <a:pt x="320446" y="34048"/>
                  </a:lnTo>
                  <a:lnTo>
                    <a:pt x="324713" y="27711"/>
                  </a:lnTo>
                  <a:lnTo>
                    <a:pt x="326275" y="19951"/>
                  </a:lnTo>
                  <a:close/>
                </a:path>
                <a:path w="615950" h="866139">
                  <a:moveTo>
                    <a:pt x="346786" y="798309"/>
                  </a:moveTo>
                  <a:lnTo>
                    <a:pt x="345224" y="790549"/>
                  </a:lnTo>
                  <a:lnTo>
                    <a:pt x="340944" y="784212"/>
                  </a:lnTo>
                  <a:lnTo>
                    <a:pt x="334606" y="779932"/>
                  </a:lnTo>
                  <a:lnTo>
                    <a:pt x="326859" y="778357"/>
                  </a:lnTo>
                  <a:lnTo>
                    <a:pt x="319100" y="779932"/>
                  </a:lnTo>
                  <a:lnTo>
                    <a:pt x="312762" y="784212"/>
                  </a:lnTo>
                  <a:lnTo>
                    <a:pt x="308495" y="790549"/>
                  </a:lnTo>
                  <a:lnTo>
                    <a:pt x="307898" y="793483"/>
                  </a:lnTo>
                  <a:lnTo>
                    <a:pt x="39839" y="793483"/>
                  </a:lnTo>
                  <a:lnTo>
                    <a:pt x="39839" y="803135"/>
                  </a:lnTo>
                  <a:lnTo>
                    <a:pt x="307898" y="803135"/>
                  </a:lnTo>
                  <a:lnTo>
                    <a:pt x="308495" y="806069"/>
                  </a:lnTo>
                  <a:lnTo>
                    <a:pt x="312762" y="812406"/>
                  </a:lnTo>
                  <a:lnTo>
                    <a:pt x="319100" y="816686"/>
                  </a:lnTo>
                  <a:lnTo>
                    <a:pt x="326859" y="818248"/>
                  </a:lnTo>
                  <a:lnTo>
                    <a:pt x="334619" y="816686"/>
                  </a:lnTo>
                  <a:lnTo>
                    <a:pt x="340956" y="812406"/>
                  </a:lnTo>
                  <a:lnTo>
                    <a:pt x="345224" y="806069"/>
                  </a:lnTo>
                  <a:lnTo>
                    <a:pt x="346786" y="798309"/>
                  </a:lnTo>
                  <a:close/>
                </a:path>
                <a:path w="615950" h="866139">
                  <a:moveTo>
                    <a:pt x="357111" y="507072"/>
                  </a:moveTo>
                  <a:lnTo>
                    <a:pt x="355536" y="499313"/>
                  </a:lnTo>
                  <a:lnTo>
                    <a:pt x="351269" y="492975"/>
                  </a:lnTo>
                  <a:lnTo>
                    <a:pt x="344932" y="488696"/>
                  </a:lnTo>
                  <a:lnTo>
                    <a:pt x="337172" y="487121"/>
                  </a:lnTo>
                  <a:lnTo>
                    <a:pt x="329425" y="488696"/>
                  </a:lnTo>
                  <a:lnTo>
                    <a:pt x="323088" y="492975"/>
                  </a:lnTo>
                  <a:lnTo>
                    <a:pt x="318808" y="499313"/>
                  </a:lnTo>
                  <a:lnTo>
                    <a:pt x="318211" y="502246"/>
                  </a:lnTo>
                  <a:lnTo>
                    <a:pt x="10579" y="502246"/>
                  </a:lnTo>
                  <a:lnTo>
                    <a:pt x="10579" y="511898"/>
                  </a:lnTo>
                  <a:lnTo>
                    <a:pt x="318211" y="511898"/>
                  </a:lnTo>
                  <a:lnTo>
                    <a:pt x="318808" y="514832"/>
                  </a:lnTo>
                  <a:lnTo>
                    <a:pt x="323088" y="521169"/>
                  </a:lnTo>
                  <a:lnTo>
                    <a:pt x="329425" y="525449"/>
                  </a:lnTo>
                  <a:lnTo>
                    <a:pt x="337172" y="527011"/>
                  </a:lnTo>
                  <a:lnTo>
                    <a:pt x="344944" y="525449"/>
                  </a:lnTo>
                  <a:lnTo>
                    <a:pt x="351282" y="521169"/>
                  </a:lnTo>
                  <a:lnTo>
                    <a:pt x="355549" y="514832"/>
                  </a:lnTo>
                  <a:lnTo>
                    <a:pt x="357111" y="507072"/>
                  </a:lnTo>
                  <a:close/>
                </a:path>
                <a:path w="615950" h="866139">
                  <a:moveTo>
                    <a:pt x="444195" y="105105"/>
                  </a:moveTo>
                  <a:lnTo>
                    <a:pt x="442633" y="97345"/>
                  </a:lnTo>
                  <a:lnTo>
                    <a:pt x="438353" y="91008"/>
                  </a:lnTo>
                  <a:lnTo>
                    <a:pt x="432015" y="86728"/>
                  </a:lnTo>
                  <a:lnTo>
                    <a:pt x="424268" y="85166"/>
                  </a:lnTo>
                  <a:lnTo>
                    <a:pt x="416509" y="86728"/>
                  </a:lnTo>
                  <a:lnTo>
                    <a:pt x="410171" y="91008"/>
                  </a:lnTo>
                  <a:lnTo>
                    <a:pt x="405904" y="97345"/>
                  </a:lnTo>
                  <a:lnTo>
                    <a:pt x="405307" y="100279"/>
                  </a:lnTo>
                  <a:lnTo>
                    <a:pt x="105194" y="100279"/>
                  </a:lnTo>
                  <a:lnTo>
                    <a:pt x="105194" y="109931"/>
                  </a:lnTo>
                  <a:lnTo>
                    <a:pt x="405307" y="109931"/>
                  </a:lnTo>
                  <a:lnTo>
                    <a:pt x="405904" y="112864"/>
                  </a:lnTo>
                  <a:lnTo>
                    <a:pt x="410171" y="119202"/>
                  </a:lnTo>
                  <a:lnTo>
                    <a:pt x="416509" y="123482"/>
                  </a:lnTo>
                  <a:lnTo>
                    <a:pt x="424268" y="125056"/>
                  </a:lnTo>
                  <a:lnTo>
                    <a:pt x="432028" y="123482"/>
                  </a:lnTo>
                  <a:lnTo>
                    <a:pt x="438365" y="119202"/>
                  </a:lnTo>
                  <a:lnTo>
                    <a:pt x="442633" y="112864"/>
                  </a:lnTo>
                  <a:lnTo>
                    <a:pt x="444195" y="105105"/>
                  </a:lnTo>
                  <a:close/>
                </a:path>
                <a:path w="615950" h="866139">
                  <a:moveTo>
                    <a:pt x="460400" y="841121"/>
                  </a:moveTo>
                  <a:lnTo>
                    <a:pt x="277444" y="841121"/>
                  </a:lnTo>
                  <a:lnTo>
                    <a:pt x="276872" y="838225"/>
                  </a:lnTo>
                  <a:lnTo>
                    <a:pt x="272592" y="831888"/>
                  </a:lnTo>
                  <a:lnTo>
                    <a:pt x="266255" y="827608"/>
                  </a:lnTo>
                  <a:lnTo>
                    <a:pt x="258508" y="826033"/>
                  </a:lnTo>
                  <a:lnTo>
                    <a:pt x="250761" y="827608"/>
                  </a:lnTo>
                  <a:lnTo>
                    <a:pt x="244424" y="831888"/>
                  </a:lnTo>
                  <a:lnTo>
                    <a:pt x="240144" y="838225"/>
                  </a:lnTo>
                  <a:lnTo>
                    <a:pt x="239560" y="841121"/>
                  </a:lnTo>
                  <a:lnTo>
                    <a:pt x="68795" y="841121"/>
                  </a:lnTo>
                  <a:lnTo>
                    <a:pt x="68795" y="850773"/>
                  </a:lnTo>
                  <a:lnTo>
                    <a:pt x="239534" y="850773"/>
                  </a:lnTo>
                  <a:lnTo>
                    <a:pt x="240144" y="853744"/>
                  </a:lnTo>
                  <a:lnTo>
                    <a:pt x="244424" y="860082"/>
                  </a:lnTo>
                  <a:lnTo>
                    <a:pt x="250761" y="864362"/>
                  </a:lnTo>
                  <a:lnTo>
                    <a:pt x="258508" y="865924"/>
                  </a:lnTo>
                  <a:lnTo>
                    <a:pt x="266280" y="864362"/>
                  </a:lnTo>
                  <a:lnTo>
                    <a:pt x="272605" y="860082"/>
                  </a:lnTo>
                  <a:lnTo>
                    <a:pt x="276872" y="853744"/>
                  </a:lnTo>
                  <a:lnTo>
                    <a:pt x="277469" y="850773"/>
                  </a:lnTo>
                  <a:lnTo>
                    <a:pt x="460400" y="850773"/>
                  </a:lnTo>
                  <a:lnTo>
                    <a:pt x="460400" y="841121"/>
                  </a:lnTo>
                  <a:close/>
                </a:path>
                <a:path w="615950" h="866139">
                  <a:moveTo>
                    <a:pt x="615391" y="348246"/>
                  </a:moveTo>
                  <a:lnTo>
                    <a:pt x="613816" y="340487"/>
                  </a:lnTo>
                  <a:lnTo>
                    <a:pt x="609549" y="334149"/>
                  </a:lnTo>
                  <a:lnTo>
                    <a:pt x="603211" y="329869"/>
                  </a:lnTo>
                  <a:lnTo>
                    <a:pt x="595452" y="328307"/>
                  </a:lnTo>
                  <a:lnTo>
                    <a:pt x="587705" y="329869"/>
                  </a:lnTo>
                  <a:lnTo>
                    <a:pt x="581367" y="334149"/>
                  </a:lnTo>
                  <a:lnTo>
                    <a:pt x="577088" y="340487"/>
                  </a:lnTo>
                  <a:lnTo>
                    <a:pt x="576491" y="343395"/>
                  </a:lnTo>
                  <a:lnTo>
                    <a:pt x="179933" y="343395"/>
                  </a:lnTo>
                  <a:lnTo>
                    <a:pt x="179933" y="353034"/>
                  </a:lnTo>
                  <a:lnTo>
                    <a:pt x="576478" y="353034"/>
                  </a:lnTo>
                  <a:lnTo>
                    <a:pt x="577088" y="356006"/>
                  </a:lnTo>
                  <a:lnTo>
                    <a:pt x="581367" y="362343"/>
                  </a:lnTo>
                  <a:lnTo>
                    <a:pt x="587705" y="366623"/>
                  </a:lnTo>
                  <a:lnTo>
                    <a:pt x="595452" y="368198"/>
                  </a:lnTo>
                  <a:lnTo>
                    <a:pt x="603224" y="366623"/>
                  </a:lnTo>
                  <a:lnTo>
                    <a:pt x="609561" y="362343"/>
                  </a:lnTo>
                  <a:lnTo>
                    <a:pt x="613829" y="356006"/>
                  </a:lnTo>
                  <a:lnTo>
                    <a:pt x="615391" y="3482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0" marR="5080" indent="1251585">
              <a:lnSpc>
                <a:spcPct val="115900"/>
              </a:lnSpc>
              <a:spcBef>
                <a:spcPts val="100"/>
              </a:spcBef>
            </a:pPr>
            <a:r>
              <a:rPr spc="465" dirty="0"/>
              <a:t>Penjelasan </a:t>
            </a:r>
            <a:r>
              <a:rPr spc="470" dirty="0"/>
              <a:t>Topologi</a:t>
            </a:r>
            <a:r>
              <a:rPr spc="270" dirty="0"/>
              <a:t> </a:t>
            </a:r>
            <a:r>
              <a:rPr spc="525" dirty="0"/>
              <a:t>Jaringan</a:t>
            </a:r>
          </a:p>
        </p:txBody>
      </p:sp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2137" y="7569095"/>
            <a:ext cx="2163237" cy="1498970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1765274" y="7271699"/>
            <a:ext cx="1106805" cy="184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100" dirty="0">
                <a:latin typeface="Arial MT"/>
                <a:cs typeface="Arial MT"/>
              </a:rPr>
              <a:t>1.Topologi</a:t>
            </a:r>
            <a:r>
              <a:rPr sz="1050" spc="85" dirty="0">
                <a:latin typeface="Arial MT"/>
                <a:cs typeface="Arial MT"/>
              </a:rPr>
              <a:t> </a:t>
            </a:r>
            <a:r>
              <a:rPr sz="1050" spc="80" dirty="0">
                <a:latin typeface="Arial MT"/>
                <a:cs typeface="Arial MT"/>
              </a:rPr>
              <a:t>Bus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980569" y="808789"/>
            <a:ext cx="2892425" cy="924560"/>
            <a:chOff x="2980569" y="808789"/>
            <a:chExt cx="2892425" cy="924560"/>
          </a:xfrm>
        </p:grpSpPr>
        <p:sp>
          <p:nvSpPr>
            <p:cNvPr id="35" name="object 35"/>
            <p:cNvSpPr/>
            <p:nvPr/>
          </p:nvSpPr>
          <p:spPr>
            <a:xfrm>
              <a:off x="4544136" y="1003032"/>
              <a:ext cx="1329055" cy="598805"/>
            </a:xfrm>
            <a:custGeom>
              <a:avLst/>
              <a:gdLst/>
              <a:ahLst/>
              <a:cxnLst/>
              <a:rect l="l" t="t" r="r" b="b"/>
              <a:pathLst>
                <a:path w="1329054" h="598805">
                  <a:moveTo>
                    <a:pt x="1328597" y="299377"/>
                  </a:moveTo>
                  <a:lnTo>
                    <a:pt x="1324711" y="251409"/>
                  </a:lnTo>
                  <a:lnTo>
                    <a:pt x="1324673" y="250888"/>
                  </a:lnTo>
                  <a:lnTo>
                    <a:pt x="1313319" y="204863"/>
                  </a:lnTo>
                  <a:lnTo>
                    <a:pt x="1296441" y="164985"/>
                  </a:lnTo>
                  <a:lnTo>
                    <a:pt x="1296441" y="299377"/>
                  </a:lnTo>
                  <a:lnTo>
                    <a:pt x="1292136" y="347345"/>
                  </a:lnTo>
                  <a:lnTo>
                    <a:pt x="1279715" y="392518"/>
                  </a:lnTo>
                  <a:lnTo>
                    <a:pt x="1259928" y="434136"/>
                  </a:lnTo>
                  <a:lnTo>
                    <a:pt x="1233563" y="471436"/>
                  </a:lnTo>
                  <a:lnTo>
                    <a:pt x="1201369" y="503669"/>
                  </a:lnTo>
                  <a:lnTo>
                    <a:pt x="1164082" y="530047"/>
                  </a:lnTo>
                  <a:lnTo>
                    <a:pt x="1122502" y="549846"/>
                  </a:lnTo>
                  <a:lnTo>
                    <a:pt x="1077353" y="562267"/>
                  </a:lnTo>
                  <a:lnTo>
                    <a:pt x="1029423" y="566585"/>
                  </a:lnTo>
                  <a:lnTo>
                    <a:pt x="981481" y="562267"/>
                  </a:lnTo>
                  <a:lnTo>
                    <a:pt x="936345" y="549846"/>
                  </a:lnTo>
                  <a:lnTo>
                    <a:pt x="894753" y="530047"/>
                  </a:lnTo>
                  <a:lnTo>
                    <a:pt x="857478" y="503669"/>
                  </a:lnTo>
                  <a:lnTo>
                    <a:pt x="825271" y="471436"/>
                  </a:lnTo>
                  <a:lnTo>
                    <a:pt x="798906" y="434136"/>
                  </a:lnTo>
                  <a:lnTo>
                    <a:pt x="779132" y="392518"/>
                  </a:lnTo>
                  <a:lnTo>
                    <a:pt x="766699" y="347345"/>
                  </a:lnTo>
                  <a:lnTo>
                    <a:pt x="762393" y="299377"/>
                  </a:lnTo>
                  <a:lnTo>
                    <a:pt x="766699" y="251409"/>
                  </a:lnTo>
                  <a:lnTo>
                    <a:pt x="779132" y="206235"/>
                  </a:lnTo>
                  <a:lnTo>
                    <a:pt x="798906" y="164617"/>
                  </a:lnTo>
                  <a:lnTo>
                    <a:pt x="825271" y="127317"/>
                  </a:lnTo>
                  <a:lnTo>
                    <a:pt x="857478" y="95097"/>
                  </a:lnTo>
                  <a:lnTo>
                    <a:pt x="894753" y="68707"/>
                  </a:lnTo>
                  <a:lnTo>
                    <a:pt x="936345" y="48920"/>
                  </a:lnTo>
                  <a:lnTo>
                    <a:pt x="981481" y="36487"/>
                  </a:lnTo>
                  <a:lnTo>
                    <a:pt x="1029423" y="32181"/>
                  </a:lnTo>
                  <a:lnTo>
                    <a:pt x="1077353" y="36487"/>
                  </a:lnTo>
                  <a:lnTo>
                    <a:pt x="1122502" y="48920"/>
                  </a:lnTo>
                  <a:lnTo>
                    <a:pt x="1164082" y="68707"/>
                  </a:lnTo>
                  <a:lnTo>
                    <a:pt x="1201369" y="95097"/>
                  </a:lnTo>
                  <a:lnTo>
                    <a:pt x="1233563" y="127317"/>
                  </a:lnTo>
                  <a:lnTo>
                    <a:pt x="1259928" y="164617"/>
                  </a:lnTo>
                  <a:lnTo>
                    <a:pt x="1279715" y="206235"/>
                  </a:lnTo>
                  <a:lnTo>
                    <a:pt x="1292136" y="251409"/>
                  </a:lnTo>
                  <a:lnTo>
                    <a:pt x="1296441" y="299377"/>
                  </a:lnTo>
                  <a:lnTo>
                    <a:pt x="1296441" y="164985"/>
                  </a:lnTo>
                  <a:lnTo>
                    <a:pt x="1270787" y="122694"/>
                  </a:lnTo>
                  <a:lnTo>
                    <a:pt x="1240866" y="87795"/>
                  </a:lnTo>
                  <a:lnTo>
                    <a:pt x="1205992" y="57848"/>
                  </a:lnTo>
                  <a:lnTo>
                    <a:pt x="1166787" y="33477"/>
                  </a:lnTo>
                  <a:lnTo>
                    <a:pt x="1123873" y="15290"/>
                  </a:lnTo>
                  <a:lnTo>
                    <a:pt x="1077874" y="3937"/>
                  </a:lnTo>
                  <a:lnTo>
                    <a:pt x="1029423" y="0"/>
                  </a:lnTo>
                  <a:lnTo>
                    <a:pt x="980960" y="3937"/>
                  </a:lnTo>
                  <a:lnTo>
                    <a:pt x="934961" y="15290"/>
                  </a:lnTo>
                  <a:lnTo>
                    <a:pt x="895121" y="32181"/>
                  </a:lnTo>
                  <a:lnTo>
                    <a:pt x="892048" y="33477"/>
                  </a:lnTo>
                  <a:lnTo>
                    <a:pt x="852855" y="57848"/>
                  </a:lnTo>
                  <a:lnTo>
                    <a:pt x="817968" y="87795"/>
                  </a:lnTo>
                  <a:lnTo>
                    <a:pt x="788047" y="122694"/>
                  </a:lnTo>
                  <a:lnTo>
                    <a:pt x="767511" y="155778"/>
                  </a:lnTo>
                  <a:lnTo>
                    <a:pt x="767511" y="154711"/>
                  </a:lnTo>
                  <a:lnTo>
                    <a:pt x="0" y="154711"/>
                  </a:lnTo>
                  <a:lnTo>
                    <a:pt x="0" y="174015"/>
                  </a:lnTo>
                  <a:lnTo>
                    <a:pt x="758571" y="174015"/>
                  </a:lnTo>
                  <a:lnTo>
                    <a:pt x="745528" y="204863"/>
                  </a:lnTo>
                  <a:lnTo>
                    <a:pt x="734174" y="250888"/>
                  </a:lnTo>
                  <a:lnTo>
                    <a:pt x="730250" y="299377"/>
                  </a:lnTo>
                  <a:lnTo>
                    <a:pt x="734123" y="347345"/>
                  </a:lnTo>
                  <a:lnTo>
                    <a:pt x="745528" y="393903"/>
                  </a:lnTo>
                  <a:lnTo>
                    <a:pt x="763689" y="436841"/>
                  </a:lnTo>
                  <a:lnTo>
                    <a:pt x="788047" y="476072"/>
                  </a:lnTo>
                  <a:lnTo>
                    <a:pt x="817968" y="510971"/>
                  </a:lnTo>
                  <a:lnTo>
                    <a:pt x="852855" y="540918"/>
                  </a:lnTo>
                  <a:lnTo>
                    <a:pt x="892048" y="565289"/>
                  </a:lnTo>
                  <a:lnTo>
                    <a:pt x="895121" y="566585"/>
                  </a:lnTo>
                  <a:lnTo>
                    <a:pt x="934961" y="583463"/>
                  </a:lnTo>
                  <a:lnTo>
                    <a:pt x="980960" y="594829"/>
                  </a:lnTo>
                  <a:lnTo>
                    <a:pt x="1029423" y="598754"/>
                  </a:lnTo>
                  <a:lnTo>
                    <a:pt x="1077874" y="594829"/>
                  </a:lnTo>
                  <a:lnTo>
                    <a:pt x="1123873" y="583463"/>
                  </a:lnTo>
                  <a:lnTo>
                    <a:pt x="1166787" y="565289"/>
                  </a:lnTo>
                  <a:lnTo>
                    <a:pt x="1205992" y="540918"/>
                  </a:lnTo>
                  <a:lnTo>
                    <a:pt x="1240866" y="510971"/>
                  </a:lnTo>
                  <a:lnTo>
                    <a:pt x="1270787" y="476072"/>
                  </a:lnTo>
                  <a:lnTo>
                    <a:pt x="1295146" y="436841"/>
                  </a:lnTo>
                  <a:lnTo>
                    <a:pt x="1313319" y="393903"/>
                  </a:lnTo>
                  <a:lnTo>
                    <a:pt x="1324673" y="347878"/>
                  </a:lnTo>
                  <a:lnTo>
                    <a:pt x="1328597" y="2993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06203" y="1127466"/>
              <a:ext cx="79792" cy="7984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532307" y="1353654"/>
              <a:ext cx="765175" cy="19685"/>
            </a:xfrm>
            <a:custGeom>
              <a:avLst/>
              <a:gdLst/>
              <a:ahLst/>
              <a:cxnLst/>
              <a:rect l="l" t="t" r="r" b="b"/>
              <a:pathLst>
                <a:path w="765175" h="19684">
                  <a:moveTo>
                    <a:pt x="0" y="19302"/>
                  </a:moveTo>
                  <a:lnTo>
                    <a:pt x="765067" y="19302"/>
                  </a:lnTo>
                  <a:lnTo>
                    <a:pt x="765067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94436" y="1323382"/>
              <a:ext cx="79792" cy="7984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478491" y="1279535"/>
              <a:ext cx="817880" cy="19685"/>
            </a:xfrm>
            <a:custGeom>
              <a:avLst/>
              <a:gdLst/>
              <a:ahLst/>
              <a:cxnLst/>
              <a:rect l="l" t="t" r="r" b="b"/>
              <a:pathLst>
                <a:path w="817879" h="19684">
                  <a:moveTo>
                    <a:pt x="0" y="19302"/>
                  </a:moveTo>
                  <a:lnTo>
                    <a:pt x="817726" y="19302"/>
                  </a:lnTo>
                  <a:lnTo>
                    <a:pt x="817726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40588" y="1249230"/>
              <a:ext cx="79792" cy="7984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377030" y="1486034"/>
              <a:ext cx="995044" cy="19685"/>
            </a:xfrm>
            <a:custGeom>
              <a:avLst/>
              <a:gdLst/>
              <a:ahLst/>
              <a:cxnLst/>
              <a:rect l="l" t="t" r="r" b="b"/>
              <a:pathLst>
                <a:path w="995045" h="19684">
                  <a:moveTo>
                    <a:pt x="0" y="19302"/>
                  </a:moveTo>
                  <a:lnTo>
                    <a:pt x="994445" y="19302"/>
                  </a:lnTo>
                  <a:lnTo>
                    <a:pt x="994445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39127" y="1455762"/>
              <a:ext cx="79792" cy="7984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724965" y="1088895"/>
              <a:ext cx="1671955" cy="19685"/>
            </a:xfrm>
            <a:custGeom>
              <a:avLst/>
              <a:gdLst/>
              <a:ahLst/>
              <a:cxnLst/>
              <a:rect l="l" t="t" r="r" b="b"/>
              <a:pathLst>
                <a:path w="1671954" h="19684">
                  <a:moveTo>
                    <a:pt x="0" y="19302"/>
                  </a:moveTo>
                  <a:lnTo>
                    <a:pt x="1671330" y="19302"/>
                  </a:lnTo>
                  <a:lnTo>
                    <a:pt x="1671330" y="0"/>
                  </a:lnTo>
                  <a:lnTo>
                    <a:pt x="0" y="0"/>
                  </a:lnTo>
                  <a:lnTo>
                    <a:pt x="0" y="19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87062" y="1058622"/>
              <a:ext cx="79792" cy="7984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437973" y="840867"/>
              <a:ext cx="272415" cy="272415"/>
            </a:xfrm>
            <a:custGeom>
              <a:avLst/>
              <a:gdLst/>
              <a:ahLst/>
              <a:cxnLst/>
              <a:rect l="l" t="t" r="r" b="b"/>
              <a:pathLst>
                <a:path w="272414" h="272415">
                  <a:moveTo>
                    <a:pt x="0" y="11373"/>
                  </a:moveTo>
                  <a:lnTo>
                    <a:pt x="260785" y="272335"/>
                  </a:lnTo>
                  <a:lnTo>
                    <a:pt x="272151" y="260961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11582" y="814484"/>
              <a:ext cx="66482" cy="66527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980563" y="808798"/>
              <a:ext cx="1377315" cy="698500"/>
            </a:xfrm>
            <a:custGeom>
              <a:avLst/>
              <a:gdLst/>
              <a:ahLst/>
              <a:cxnLst/>
              <a:rect l="l" t="t" r="r" b="b"/>
              <a:pathLst>
                <a:path w="1377314" h="698500">
                  <a:moveTo>
                    <a:pt x="454228" y="15113"/>
                  </a:moveTo>
                  <a:lnTo>
                    <a:pt x="38874" y="15113"/>
                  </a:lnTo>
                  <a:lnTo>
                    <a:pt x="38290" y="12179"/>
                  </a:lnTo>
                  <a:lnTo>
                    <a:pt x="34023" y="5842"/>
                  </a:lnTo>
                  <a:lnTo>
                    <a:pt x="27686" y="1562"/>
                  </a:lnTo>
                  <a:lnTo>
                    <a:pt x="19926" y="0"/>
                  </a:lnTo>
                  <a:lnTo>
                    <a:pt x="12179" y="1562"/>
                  </a:lnTo>
                  <a:lnTo>
                    <a:pt x="5842" y="5842"/>
                  </a:lnTo>
                  <a:lnTo>
                    <a:pt x="1574" y="12179"/>
                  </a:lnTo>
                  <a:lnTo>
                    <a:pt x="0" y="19939"/>
                  </a:lnTo>
                  <a:lnTo>
                    <a:pt x="1562" y="27698"/>
                  </a:lnTo>
                  <a:lnTo>
                    <a:pt x="5829" y="34036"/>
                  </a:lnTo>
                  <a:lnTo>
                    <a:pt x="12166" y="38315"/>
                  </a:lnTo>
                  <a:lnTo>
                    <a:pt x="19926" y="39890"/>
                  </a:lnTo>
                  <a:lnTo>
                    <a:pt x="27686" y="38315"/>
                  </a:lnTo>
                  <a:lnTo>
                    <a:pt x="34023" y="34036"/>
                  </a:lnTo>
                  <a:lnTo>
                    <a:pt x="38290" y="27698"/>
                  </a:lnTo>
                  <a:lnTo>
                    <a:pt x="38874" y="24765"/>
                  </a:lnTo>
                  <a:lnTo>
                    <a:pt x="454228" y="24765"/>
                  </a:lnTo>
                  <a:lnTo>
                    <a:pt x="454228" y="15113"/>
                  </a:lnTo>
                  <a:close/>
                </a:path>
                <a:path w="1377314" h="698500">
                  <a:moveTo>
                    <a:pt x="540473" y="110185"/>
                  </a:moveTo>
                  <a:lnTo>
                    <a:pt x="129603" y="110185"/>
                  </a:lnTo>
                  <a:lnTo>
                    <a:pt x="129019" y="107276"/>
                  </a:lnTo>
                  <a:lnTo>
                    <a:pt x="124739" y="100939"/>
                  </a:lnTo>
                  <a:lnTo>
                    <a:pt x="118402" y="96659"/>
                  </a:lnTo>
                  <a:lnTo>
                    <a:pt x="110655" y="95097"/>
                  </a:lnTo>
                  <a:lnTo>
                    <a:pt x="102908" y="96659"/>
                  </a:lnTo>
                  <a:lnTo>
                    <a:pt x="96570" y="100939"/>
                  </a:lnTo>
                  <a:lnTo>
                    <a:pt x="92290" y="107276"/>
                  </a:lnTo>
                  <a:lnTo>
                    <a:pt x="90728" y="115036"/>
                  </a:lnTo>
                  <a:lnTo>
                    <a:pt x="92290" y="122796"/>
                  </a:lnTo>
                  <a:lnTo>
                    <a:pt x="96558" y="129133"/>
                  </a:lnTo>
                  <a:lnTo>
                    <a:pt x="102882" y="133413"/>
                  </a:lnTo>
                  <a:lnTo>
                    <a:pt x="110655" y="134988"/>
                  </a:lnTo>
                  <a:lnTo>
                    <a:pt x="118402" y="133413"/>
                  </a:lnTo>
                  <a:lnTo>
                    <a:pt x="124739" y="129133"/>
                  </a:lnTo>
                  <a:lnTo>
                    <a:pt x="129019" y="122796"/>
                  </a:lnTo>
                  <a:lnTo>
                    <a:pt x="129616" y="119824"/>
                  </a:lnTo>
                  <a:lnTo>
                    <a:pt x="540473" y="119824"/>
                  </a:lnTo>
                  <a:lnTo>
                    <a:pt x="540473" y="110185"/>
                  </a:lnTo>
                  <a:close/>
                </a:path>
                <a:path w="1377314" h="698500">
                  <a:moveTo>
                    <a:pt x="614578" y="200228"/>
                  </a:moveTo>
                  <a:lnTo>
                    <a:pt x="66014" y="200228"/>
                  </a:lnTo>
                  <a:lnTo>
                    <a:pt x="65430" y="197294"/>
                  </a:lnTo>
                  <a:lnTo>
                    <a:pt x="61150" y="190944"/>
                  </a:lnTo>
                  <a:lnTo>
                    <a:pt x="54813" y="186677"/>
                  </a:lnTo>
                  <a:lnTo>
                    <a:pt x="47066" y="185102"/>
                  </a:lnTo>
                  <a:lnTo>
                    <a:pt x="39319" y="186677"/>
                  </a:lnTo>
                  <a:lnTo>
                    <a:pt x="32981" y="190944"/>
                  </a:lnTo>
                  <a:lnTo>
                    <a:pt x="28702" y="197294"/>
                  </a:lnTo>
                  <a:lnTo>
                    <a:pt x="27139" y="205054"/>
                  </a:lnTo>
                  <a:lnTo>
                    <a:pt x="28702" y="212801"/>
                  </a:lnTo>
                  <a:lnTo>
                    <a:pt x="32969" y="219151"/>
                  </a:lnTo>
                  <a:lnTo>
                    <a:pt x="39293" y="223431"/>
                  </a:lnTo>
                  <a:lnTo>
                    <a:pt x="47066" y="224993"/>
                  </a:lnTo>
                  <a:lnTo>
                    <a:pt x="54813" y="223431"/>
                  </a:lnTo>
                  <a:lnTo>
                    <a:pt x="61150" y="219151"/>
                  </a:lnTo>
                  <a:lnTo>
                    <a:pt x="65430" y="212801"/>
                  </a:lnTo>
                  <a:lnTo>
                    <a:pt x="66014" y="209880"/>
                  </a:lnTo>
                  <a:lnTo>
                    <a:pt x="614578" y="209880"/>
                  </a:lnTo>
                  <a:lnTo>
                    <a:pt x="614578" y="200228"/>
                  </a:lnTo>
                  <a:close/>
                </a:path>
                <a:path w="1377314" h="698500">
                  <a:moveTo>
                    <a:pt x="1377175" y="686701"/>
                  </a:moveTo>
                  <a:lnTo>
                    <a:pt x="1098207" y="407543"/>
                  </a:lnTo>
                  <a:lnTo>
                    <a:pt x="1086840" y="418922"/>
                  </a:lnTo>
                  <a:lnTo>
                    <a:pt x="1365808" y="698080"/>
                  </a:lnTo>
                  <a:lnTo>
                    <a:pt x="1377175" y="6867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40983" y="1189941"/>
              <a:ext cx="66482" cy="66527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171262" y="1355980"/>
              <a:ext cx="339725" cy="340360"/>
            </a:xfrm>
            <a:custGeom>
              <a:avLst/>
              <a:gdLst/>
              <a:ahLst/>
              <a:cxnLst/>
              <a:rect l="l" t="t" r="r" b="b"/>
              <a:pathLst>
                <a:path w="339725" h="340360">
                  <a:moveTo>
                    <a:pt x="0" y="328567"/>
                  </a:moveTo>
                  <a:lnTo>
                    <a:pt x="11366" y="339941"/>
                  </a:lnTo>
                  <a:lnTo>
                    <a:pt x="339712" y="11373"/>
                  </a:lnTo>
                  <a:lnTo>
                    <a:pt x="328345" y="0"/>
                  </a:lnTo>
                  <a:lnTo>
                    <a:pt x="0" y="3285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4855" y="1655828"/>
              <a:ext cx="66482" cy="6652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4233188" y="889802"/>
              <a:ext cx="288925" cy="288925"/>
            </a:xfrm>
            <a:custGeom>
              <a:avLst/>
              <a:gdLst/>
              <a:ahLst/>
              <a:cxnLst/>
              <a:rect l="l" t="t" r="r" b="b"/>
              <a:pathLst>
                <a:path w="288925" h="288925">
                  <a:moveTo>
                    <a:pt x="0" y="11373"/>
                  </a:moveTo>
                  <a:lnTo>
                    <a:pt x="276993" y="288554"/>
                  </a:lnTo>
                  <a:lnTo>
                    <a:pt x="288359" y="277180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06773" y="863414"/>
              <a:ext cx="66482" cy="6652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135913" y="975771"/>
              <a:ext cx="322580" cy="323215"/>
            </a:xfrm>
            <a:custGeom>
              <a:avLst/>
              <a:gdLst/>
              <a:ahLst/>
              <a:cxnLst/>
              <a:rect l="l" t="t" r="r" b="b"/>
              <a:pathLst>
                <a:path w="322579" h="323215">
                  <a:moveTo>
                    <a:pt x="0" y="11373"/>
                  </a:moveTo>
                  <a:lnTo>
                    <a:pt x="311205" y="322789"/>
                  </a:lnTo>
                  <a:lnTo>
                    <a:pt x="322571" y="311415"/>
                  </a:lnTo>
                  <a:lnTo>
                    <a:pt x="11366" y="0"/>
                  </a:lnTo>
                  <a:lnTo>
                    <a:pt x="0" y="113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09524" y="949341"/>
              <a:ext cx="66482" cy="6652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620020" y="866825"/>
              <a:ext cx="615950" cy="866140"/>
            </a:xfrm>
            <a:custGeom>
              <a:avLst/>
              <a:gdLst/>
              <a:ahLst/>
              <a:cxnLst/>
              <a:rect l="l" t="t" r="r" b="b"/>
              <a:pathLst>
                <a:path w="615950" h="866139">
                  <a:moveTo>
                    <a:pt x="435457" y="343395"/>
                  </a:moveTo>
                  <a:lnTo>
                    <a:pt x="38887" y="343395"/>
                  </a:lnTo>
                  <a:lnTo>
                    <a:pt x="38303" y="340487"/>
                  </a:lnTo>
                  <a:lnTo>
                    <a:pt x="34023" y="334149"/>
                  </a:lnTo>
                  <a:lnTo>
                    <a:pt x="27686" y="329869"/>
                  </a:lnTo>
                  <a:lnTo>
                    <a:pt x="19939" y="328307"/>
                  </a:lnTo>
                  <a:lnTo>
                    <a:pt x="12179" y="329869"/>
                  </a:lnTo>
                  <a:lnTo>
                    <a:pt x="5854" y="334149"/>
                  </a:lnTo>
                  <a:lnTo>
                    <a:pt x="1574" y="340487"/>
                  </a:lnTo>
                  <a:lnTo>
                    <a:pt x="0" y="348246"/>
                  </a:lnTo>
                  <a:lnTo>
                    <a:pt x="1574" y="356006"/>
                  </a:lnTo>
                  <a:lnTo>
                    <a:pt x="5842" y="362343"/>
                  </a:lnTo>
                  <a:lnTo>
                    <a:pt x="12166" y="366623"/>
                  </a:lnTo>
                  <a:lnTo>
                    <a:pt x="19939" y="368198"/>
                  </a:lnTo>
                  <a:lnTo>
                    <a:pt x="27686" y="366623"/>
                  </a:lnTo>
                  <a:lnTo>
                    <a:pt x="34023" y="362343"/>
                  </a:lnTo>
                  <a:lnTo>
                    <a:pt x="38303" y="356006"/>
                  </a:lnTo>
                  <a:lnTo>
                    <a:pt x="38900" y="353034"/>
                  </a:lnTo>
                  <a:lnTo>
                    <a:pt x="435457" y="353034"/>
                  </a:lnTo>
                  <a:lnTo>
                    <a:pt x="435457" y="343395"/>
                  </a:lnTo>
                  <a:close/>
                </a:path>
                <a:path w="615950" h="866139">
                  <a:moveTo>
                    <a:pt x="510197" y="100279"/>
                  </a:moveTo>
                  <a:lnTo>
                    <a:pt x="210070" y="100279"/>
                  </a:lnTo>
                  <a:lnTo>
                    <a:pt x="209486" y="97345"/>
                  </a:lnTo>
                  <a:lnTo>
                    <a:pt x="205219" y="91008"/>
                  </a:lnTo>
                  <a:lnTo>
                    <a:pt x="198882" y="86728"/>
                  </a:lnTo>
                  <a:lnTo>
                    <a:pt x="191122" y="85153"/>
                  </a:lnTo>
                  <a:lnTo>
                    <a:pt x="183375" y="86728"/>
                  </a:lnTo>
                  <a:lnTo>
                    <a:pt x="177038" y="91008"/>
                  </a:lnTo>
                  <a:lnTo>
                    <a:pt x="172758" y="97345"/>
                  </a:lnTo>
                  <a:lnTo>
                    <a:pt x="171196" y="105105"/>
                  </a:lnTo>
                  <a:lnTo>
                    <a:pt x="172758" y="112864"/>
                  </a:lnTo>
                  <a:lnTo>
                    <a:pt x="177025" y="119202"/>
                  </a:lnTo>
                  <a:lnTo>
                    <a:pt x="183362" y="123482"/>
                  </a:lnTo>
                  <a:lnTo>
                    <a:pt x="191122" y="125056"/>
                  </a:lnTo>
                  <a:lnTo>
                    <a:pt x="198882" y="123482"/>
                  </a:lnTo>
                  <a:lnTo>
                    <a:pt x="205219" y="119202"/>
                  </a:lnTo>
                  <a:lnTo>
                    <a:pt x="209486" y="112864"/>
                  </a:lnTo>
                  <a:lnTo>
                    <a:pt x="210070" y="109931"/>
                  </a:lnTo>
                  <a:lnTo>
                    <a:pt x="510197" y="109931"/>
                  </a:lnTo>
                  <a:lnTo>
                    <a:pt x="510197" y="100279"/>
                  </a:lnTo>
                  <a:close/>
                </a:path>
                <a:path w="615950" h="866139">
                  <a:moveTo>
                    <a:pt x="525437" y="417537"/>
                  </a:moveTo>
                  <a:lnTo>
                    <a:pt x="339826" y="417537"/>
                  </a:lnTo>
                  <a:lnTo>
                    <a:pt x="339242" y="414604"/>
                  </a:lnTo>
                  <a:lnTo>
                    <a:pt x="334962" y="408266"/>
                  </a:lnTo>
                  <a:lnTo>
                    <a:pt x="328637" y="403987"/>
                  </a:lnTo>
                  <a:lnTo>
                    <a:pt x="320878" y="402424"/>
                  </a:lnTo>
                  <a:lnTo>
                    <a:pt x="313131" y="403987"/>
                  </a:lnTo>
                  <a:lnTo>
                    <a:pt x="306793" y="408266"/>
                  </a:lnTo>
                  <a:lnTo>
                    <a:pt x="302514" y="414604"/>
                  </a:lnTo>
                  <a:lnTo>
                    <a:pt x="300951" y="422363"/>
                  </a:lnTo>
                  <a:lnTo>
                    <a:pt x="302514" y="430123"/>
                  </a:lnTo>
                  <a:lnTo>
                    <a:pt x="306781" y="436460"/>
                  </a:lnTo>
                  <a:lnTo>
                    <a:pt x="313118" y="440740"/>
                  </a:lnTo>
                  <a:lnTo>
                    <a:pt x="320878" y="442315"/>
                  </a:lnTo>
                  <a:lnTo>
                    <a:pt x="328637" y="440740"/>
                  </a:lnTo>
                  <a:lnTo>
                    <a:pt x="334962" y="436460"/>
                  </a:lnTo>
                  <a:lnTo>
                    <a:pt x="339242" y="430123"/>
                  </a:lnTo>
                  <a:lnTo>
                    <a:pt x="339826" y="427189"/>
                  </a:lnTo>
                  <a:lnTo>
                    <a:pt x="525437" y="427189"/>
                  </a:lnTo>
                  <a:lnTo>
                    <a:pt x="525437" y="417537"/>
                  </a:lnTo>
                  <a:close/>
                </a:path>
                <a:path w="615950" h="866139">
                  <a:moveTo>
                    <a:pt x="546595" y="841121"/>
                  </a:moveTo>
                  <a:lnTo>
                    <a:pt x="375831" y="841121"/>
                  </a:lnTo>
                  <a:lnTo>
                    <a:pt x="375246" y="838225"/>
                  </a:lnTo>
                  <a:lnTo>
                    <a:pt x="370979" y="831888"/>
                  </a:lnTo>
                  <a:lnTo>
                    <a:pt x="364642" y="827608"/>
                  </a:lnTo>
                  <a:lnTo>
                    <a:pt x="356882" y="826033"/>
                  </a:lnTo>
                  <a:lnTo>
                    <a:pt x="349135" y="827608"/>
                  </a:lnTo>
                  <a:lnTo>
                    <a:pt x="342798" y="831888"/>
                  </a:lnTo>
                  <a:lnTo>
                    <a:pt x="338518" y="838225"/>
                  </a:lnTo>
                  <a:lnTo>
                    <a:pt x="337934" y="841121"/>
                  </a:lnTo>
                  <a:lnTo>
                    <a:pt x="154990" y="841121"/>
                  </a:lnTo>
                  <a:lnTo>
                    <a:pt x="154990" y="850773"/>
                  </a:lnTo>
                  <a:lnTo>
                    <a:pt x="337908" y="850773"/>
                  </a:lnTo>
                  <a:lnTo>
                    <a:pt x="338518" y="853744"/>
                  </a:lnTo>
                  <a:lnTo>
                    <a:pt x="342785" y="860082"/>
                  </a:lnTo>
                  <a:lnTo>
                    <a:pt x="349123" y="864362"/>
                  </a:lnTo>
                  <a:lnTo>
                    <a:pt x="356882" y="865924"/>
                  </a:lnTo>
                  <a:lnTo>
                    <a:pt x="364642" y="864362"/>
                  </a:lnTo>
                  <a:lnTo>
                    <a:pt x="370979" y="860082"/>
                  </a:lnTo>
                  <a:lnTo>
                    <a:pt x="375246" y="853744"/>
                  </a:lnTo>
                  <a:lnTo>
                    <a:pt x="375843" y="850773"/>
                  </a:lnTo>
                  <a:lnTo>
                    <a:pt x="546595" y="850773"/>
                  </a:lnTo>
                  <a:lnTo>
                    <a:pt x="546595" y="841121"/>
                  </a:lnTo>
                  <a:close/>
                </a:path>
                <a:path w="615950" h="866139">
                  <a:moveTo>
                    <a:pt x="575564" y="793483"/>
                  </a:moveTo>
                  <a:lnTo>
                    <a:pt x="307479" y="793483"/>
                  </a:lnTo>
                  <a:lnTo>
                    <a:pt x="306895" y="790549"/>
                  </a:lnTo>
                  <a:lnTo>
                    <a:pt x="302628" y="784212"/>
                  </a:lnTo>
                  <a:lnTo>
                    <a:pt x="296291" y="779932"/>
                  </a:lnTo>
                  <a:lnTo>
                    <a:pt x="288544" y="778357"/>
                  </a:lnTo>
                  <a:lnTo>
                    <a:pt x="280784" y="779932"/>
                  </a:lnTo>
                  <a:lnTo>
                    <a:pt x="274447" y="784212"/>
                  </a:lnTo>
                  <a:lnTo>
                    <a:pt x="270179" y="790549"/>
                  </a:lnTo>
                  <a:lnTo>
                    <a:pt x="268605" y="798309"/>
                  </a:lnTo>
                  <a:lnTo>
                    <a:pt x="270167" y="806069"/>
                  </a:lnTo>
                  <a:lnTo>
                    <a:pt x="274434" y="812406"/>
                  </a:lnTo>
                  <a:lnTo>
                    <a:pt x="280771" y="816686"/>
                  </a:lnTo>
                  <a:lnTo>
                    <a:pt x="288544" y="818248"/>
                  </a:lnTo>
                  <a:lnTo>
                    <a:pt x="296291" y="816686"/>
                  </a:lnTo>
                  <a:lnTo>
                    <a:pt x="302628" y="812406"/>
                  </a:lnTo>
                  <a:lnTo>
                    <a:pt x="306895" y="806069"/>
                  </a:lnTo>
                  <a:lnTo>
                    <a:pt x="307479" y="803135"/>
                  </a:lnTo>
                  <a:lnTo>
                    <a:pt x="575564" y="803135"/>
                  </a:lnTo>
                  <a:lnTo>
                    <a:pt x="575564" y="793483"/>
                  </a:lnTo>
                  <a:close/>
                </a:path>
                <a:path w="615950" h="866139">
                  <a:moveTo>
                    <a:pt x="604812" y="502246"/>
                  </a:moveTo>
                  <a:lnTo>
                    <a:pt x="297167" y="502246"/>
                  </a:lnTo>
                  <a:lnTo>
                    <a:pt x="296583" y="499313"/>
                  </a:lnTo>
                  <a:lnTo>
                    <a:pt x="292303" y="492975"/>
                  </a:lnTo>
                  <a:lnTo>
                    <a:pt x="285965" y="488696"/>
                  </a:lnTo>
                  <a:lnTo>
                    <a:pt x="278218" y="487121"/>
                  </a:lnTo>
                  <a:lnTo>
                    <a:pt x="270459" y="488696"/>
                  </a:lnTo>
                  <a:lnTo>
                    <a:pt x="264134" y="492975"/>
                  </a:lnTo>
                  <a:lnTo>
                    <a:pt x="259854" y="499313"/>
                  </a:lnTo>
                  <a:lnTo>
                    <a:pt x="258279" y="507072"/>
                  </a:lnTo>
                  <a:lnTo>
                    <a:pt x="259854" y="514832"/>
                  </a:lnTo>
                  <a:lnTo>
                    <a:pt x="264121" y="521169"/>
                  </a:lnTo>
                  <a:lnTo>
                    <a:pt x="270446" y="525449"/>
                  </a:lnTo>
                  <a:lnTo>
                    <a:pt x="278218" y="527011"/>
                  </a:lnTo>
                  <a:lnTo>
                    <a:pt x="285965" y="525449"/>
                  </a:lnTo>
                  <a:lnTo>
                    <a:pt x="292303" y="521169"/>
                  </a:lnTo>
                  <a:lnTo>
                    <a:pt x="296583" y="514832"/>
                  </a:lnTo>
                  <a:lnTo>
                    <a:pt x="297167" y="511898"/>
                  </a:lnTo>
                  <a:lnTo>
                    <a:pt x="604812" y="511898"/>
                  </a:lnTo>
                  <a:lnTo>
                    <a:pt x="604812" y="502246"/>
                  </a:lnTo>
                  <a:close/>
                </a:path>
                <a:path w="615950" h="866139">
                  <a:moveTo>
                    <a:pt x="615391" y="15087"/>
                  </a:moveTo>
                  <a:lnTo>
                    <a:pt x="327990" y="15087"/>
                  </a:lnTo>
                  <a:lnTo>
                    <a:pt x="327406" y="12192"/>
                  </a:lnTo>
                  <a:lnTo>
                    <a:pt x="323138" y="5854"/>
                  </a:lnTo>
                  <a:lnTo>
                    <a:pt x="316801" y="1574"/>
                  </a:lnTo>
                  <a:lnTo>
                    <a:pt x="309054" y="0"/>
                  </a:lnTo>
                  <a:lnTo>
                    <a:pt x="301294" y="1574"/>
                  </a:lnTo>
                  <a:lnTo>
                    <a:pt x="294957" y="5854"/>
                  </a:lnTo>
                  <a:lnTo>
                    <a:pt x="290690" y="12192"/>
                  </a:lnTo>
                  <a:lnTo>
                    <a:pt x="289115" y="19951"/>
                  </a:lnTo>
                  <a:lnTo>
                    <a:pt x="290677" y="27711"/>
                  </a:lnTo>
                  <a:lnTo>
                    <a:pt x="294944" y="34048"/>
                  </a:lnTo>
                  <a:lnTo>
                    <a:pt x="301282" y="38328"/>
                  </a:lnTo>
                  <a:lnTo>
                    <a:pt x="309054" y="39890"/>
                  </a:lnTo>
                  <a:lnTo>
                    <a:pt x="316801" y="38328"/>
                  </a:lnTo>
                  <a:lnTo>
                    <a:pt x="323138" y="34048"/>
                  </a:lnTo>
                  <a:lnTo>
                    <a:pt x="327406" y="27711"/>
                  </a:lnTo>
                  <a:lnTo>
                    <a:pt x="328002" y="24739"/>
                  </a:lnTo>
                  <a:lnTo>
                    <a:pt x="615391" y="24739"/>
                  </a:lnTo>
                  <a:lnTo>
                    <a:pt x="615391" y="15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object 5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020879" y="7859182"/>
            <a:ext cx="1598593" cy="1388522"/>
          </a:xfrm>
          <a:prstGeom prst="rect">
            <a:avLst/>
          </a:prstGeom>
        </p:spPr>
      </p:pic>
      <p:sp>
        <p:nvSpPr>
          <p:cNvPr id="57" name="object 57"/>
          <p:cNvSpPr txBox="1"/>
          <p:nvPr/>
        </p:nvSpPr>
        <p:spPr>
          <a:xfrm>
            <a:off x="14008255" y="7568212"/>
            <a:ext cx="12598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100" dirty="0">
                <a:latin typeface="Arial MT"/>
                <a:cs typeface="Arial MT"/>
              </a:rPr>
              <a:t>3.Topologi</a:t>
            </a:r>
            <a:r>
              <a:rPr sz="1100" spc="470" dirty="0">
                <a:latin typeface="Arial MT"/>
                <a:cs typeface="Arial MT"/>
              </a:rPr>
              <a:t> </a:t>
            </a:r>
            <a:r>
              <a:rPr sz="1100" spc="90" dirty="0">
                <a:latin typeface="Arial MT"/>
                <a:cs typeface="Arial MT"/>
              </a:rPr>
              <a:t>Tree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58" name="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88064" y="8566883"/>
            <a:ext cx="1780009" cy="1302529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7877368" y="8259835"/>
            <a:ext cx="1236345" cy="1917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114" dirty="0">
                <a:latin typeface="Arial MT"/>
                <a:cs typeface="Arial MT"/>
              </a:rPr>
              <a:t>4.Topologi</a:t>
            </a:r>
            <a:r>
              <a:rPr sz="1050" spc="445" dirty="0">
                <a:latin typeface="Arial MT"/>
                <a:cs typeface="Arial MT"/>
              </a:rPr>
              <a:t> </a:t>
            </a:r>
            <a:r>
              <a:rPr sz="1050" spc="95" dirty="0">
                <a:latin typeface="Arial MT"/>
                <a:cs typeface="Arial MT"/>
              </a:rPr>
              <a:t>Ring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60" name="object 6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908474" y="8524313"/>
            <a:ext cx="2618407" cy="153098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10895881" y="8260465"/>
            <a:ext cx="131572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spc="95" dirty="0">
                <a:latin typeface="Arial MT"/>
                <a:cs typeface="Arial MT"/>
              </a:rPr>
              <a:t>5.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4" dirty="0">
                <a:latin typeface="Arial MT"/>
                <a:cs typeface="Arial MT"/>
              </a:rPr>
              <a:t>Topologi</a:t>
            </a:r>
            <a:r>
              <a:rPr sz="1000" spc="65" dirty="0">
                <a:latin typeface="Arial MT"/>
                <a:cs typeface="Arial MT"/>
              </a:rPr>
              <a:t> </a:t>
            </a:r>
            <a:r>
              <a:rPr sz="1000" spc="110" dirty="0">
                <a:latin typeface="Arial MT"/>
                <a:cs typeface="Arial MT"/>
              </a:rPr>
              <a:t>Hybrid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00"/>
              </a:spcBef>
            </a:pPr>
            <a:r>
              <a:rPr spc="-114" dirty="0"/>
              <a:t>Topologi</a:t>
            </a:r>
            <a:r>
              <a:rPr spc="-135" dirty="0"/>
              <a:t> </a:t>
            </a:r>
            <a:r>
              <a:rPr spc="-95" dirty="0"/>
              <a:t>mesh</a:t>
            </a:r>
            <a:r>
              <a:rPr spc="-135" dirty="0"/>
              <a:t> </a:t>
            </a:r>
            <a:r>
              <a:rPr dirty="0"/>
              <a:t>adalah</a:t>
            </a:r>
            <a:r>
              <a:rPr spc="-130" dirty="0"/>
              <a:t> </a:t>
            </a:r>
            <a:r>
              <a:rPr spc="-125" dirty="0"/>
              <a:t>bentuk </a:t>
            </a:r>
            <a:r>
              <a:rPr spc="-80" dirty="0"/>
              <a:t>jaringan</a:t>
            </a:r>
            <a:r>
              <a:rPr spc="-130" dirty="0"/>
              <a:t> </a:t>
            </a:r>
            <a:r>
              <a:rPr spc="-10" dirty="0"/>
              <a:t>di</a:t>
            </a:r>
            <a:r>
              <a:rPr spc="-130" dirty="0"/>
              <a:t> </a:t>
            </a:r>
            <a:r>
              <a:rPr dirty="0"/>
              <a:t>mana</a:t>
            </a:r>
            <a:r>
              <a:rPr spc="-130" dirty="0"/>
              <a:t> </a:t>
            </a:r>
            <a:r>
              <a:rPr spc="-10" dirty="0"/>
              <a:t>setiap </a:t>
            </a:r>
            <a:r>
              <a:rPr spc="-145" dirty="0"/>
              <a:t>komputer</a:t>
            </a:r>
            <a:r>
              <a:rPr spc="-105" dirty="0"/>
              <a:t> </a:t>
            </a:r>
            <a:r>
              <a:rPr spc="-85" dirty="0"/>
              <a:t>terhubung</a:t>
            </a:r>
            <a:r>
              <a:rPr spc="-130" dirty="0"/>
              <a:t> </a:t>
            </a:r>
            <a:r>
              <a:rPr dirty="0"/>
              <a:t>langsung</a:t>
            </a:r>
            <a:r>
              <a:rPr spc="-110" dirty="0"/>
              <a:t> </a:t>
            </a:r>
            <a:r>
              <a:rPr spc="-155" dirty="0"/>
              <a:t>ke</a:t>
            </a:r>
            <a:r>
              <a:rPr spc="-105" dirty="0"/>
              <a:t> </a:t>
            </a:r>
            <a:r>
              <a:rPr spc="-30" dirty="0"/>
              <a:t>semua</a:t>
            </a:r>
            <a:r>
              <a:rPr spc="-110" dirty="0"/>
              <a:t> </a:t>
            </a:r>
            <a:r>
              <a:rPr spc="-145" dirty="0"/>
              <a:t>komputer</a:t>
            </a:r>
            <a:r>
              <a:rPr spc="-105" dirty="0"/>
              <a:t> </a:t>
            </a:r>
            <a:r>
              <a:rPr spc="-10" dirty="0"/>
              <a:t>lain. </a:t>
            </a:r>
            <a:r>
              <a:rPr dirty="0"/>
              <a:t>Dengan</a:t>
            </a:r>
            <a:r>
              <a:rPr spc="-65" dirty="0"/>
              <a:t> </a:t>
            </a:r>
            <a:r>
              <a:rPr spc="-50" dirty="0"/>
              <a:t>banyaknya</a:t>
            </a:r>
            <a:r>
              <a:rPr spc="-65" dirty="0"/>
              <a:t> </a:t>
            </a:r>
            <a:r>
              <a:rPr spc="-200" dirty="0"/>
              <a:t>jalur</a:t>
            </a:r>
            <a:r>
              <a:rPr spc="-60" dirty="0"/>
              <a:t> </a:t>
            </a:r>
            <a:r>
              <a:rPr spc="-175" dirty="0"/>
              <a:t>koneksi,</a:t>
            </a:r>
            <a:r>
              <a:rPr spc="-65" dirty="0"/>
              <a:t> </a:t>
            </a:r>
            <a:r>
              <a:rPr spc="-25" dirty="0"/>
              <a:t>topologi</a:t>
            </a:r>
            <a:r>
              <a:rPr spc="-65" dirty="0"/>
              <a:t> </a:t>
            </a:r>
            <a:r>
              <a:rPr spc="-175" dirty="0"/>
              <a:t>ini</a:t>
            </a:r>
            <a:r>
              <a:rPr spc="-60" dirty="0"/>
              <a:t> </a:t>
            </a:r>
            <a:r>
              <a:rPr dirty="0"/>
              <a:t>sangat</a:t>
            </a:r>
            <a:r>
              <a:rPr spc="-65" dirty="0"/>
              <a:t> </a:t>
            </a:r>
            <a:r>
              <a:rPr spc="-10" dirty="0"/>
              <a:t>handal </a:t>
            </a:r>
            <a:r>
              <a:rPr spc="-55" dirty="0"/>
              <a:t>karena</a:t>
            </a:r>
            <a:r>
              <a:rPr spc="-120" dirty="0"/>
              <a:t> </a:t>
            </a:r>
            <a:r>
              <a:rPr spc="-200" dirty="0"/>
              <a:t>jika</a:t>
            </a:r>
            <a:r>
              <a:rPr spc="-105" dirty="0"/>
              <a:t> </a:t>
            </a:r>
            <a:r>
              <a:rPr spc="-40" dirty="0"/>
              <a:t>satu</a:t>
            </a:r>
            <a:r>
              <a:rPr spc="-110" dirty="0"/>
              <a:t> </a:t>
            </a:r>
            <a:r>
              <a:rPr spc="-200" dirty="0"/>
              <a:t>jalur</a:t>
            </a:r>
            <a:r>
              <a:rPr spc="-105" dirty="0"/>
              <a:t> </a:t>
            </a:r>
            <a:r>
              <a:rPr spc="-175" dirty="0"/>
              <a:t>rusak,</a:t>
            </a:r>
            <a:r>
              <a:rPr spc="-105" dirty="0"/>
              <a:t> </a:t>
            </a:r>
            <a:r>
              <a:rPr dirty="0"/>
              <a:t>data</a:t>
            </a:r>
            <a:r>
              <a:rPr spc="-105" dirty="0"/>
              <a:t> </a:t>
            </a:r>
            <a:r>
              <a:rPr spc="-75" dirty="0"/>
              <a:t>masih</a:t>
            </a:r>
            <a:r>
              <a:rPr spc="-110" dirty="0"/>
              <a:t> </a:t>
            </a:r>
            <a:r>
              <a:rPr dirty="0"/>
              <a:t>bisa</a:t>
            </a:r>
            <a:r>
              <a:rPr spc="-105" dirty="0"/>
              <a:t> </a:t>
            </a:r>
            <a:r>
              <a:rPr spc="-195" dirty="0"/>
              <a:t>dikirim</a:t>
            </a:r>
            <a:r>
              <a:rPr spc="-105" dirty="0"/>
              <a:t> </a:t>
            </a:r>
            <a:r>
              <a:rPr spc="-10" dirty="0"/>
              <a:t>melalui </a:t>
            </a:r>
            <a:r>
              <a:rPr spc="-200" dirty="0"/>
              <a:t>jalur</a:t>
            </a:r>
            <a:r>
              <a:rPr spc="-100" dirty="0"/>
              <a:t> </a:t>
            </a:r>
            <a:r>
              <a:rPr spc="-155" dirty="0"/>
              <a:t>lain.</a:t>
            </a:r>
            <a:r>
              <a:rPr spc="-100" dirty="0"/>
              <a:t> </a:t>
            </a:r>
            <a:r>
              <a:rPr spc="-45" dirty="0"/>
              <a:t>Keamanan</a:t>
            </a:r>
            <a:r>
              <a:rPr spc="-95" dirty="0"/>
              <a:t> </a:t>
            </a:r>
            <a:r>
              <a:rPr dirty="0"/>
              <a:t>dan</a:t>
            </a:r>
            <a:r>
              <a:rPr spc="-100" dirty="0"/>
              <a:t> </a:t>
            </a:r>
            <a:r>
              <a:rPr spc="-25" dirty="0"/>
              <a:t>kecepatan</a:t>
            </a:r>
            <a:r>
              <a:rPr spc="-100" dirty="0"/>
              <a:t> </a:t>
            </a:r>
            <a:r>
              <a:rPr spc="-130" dirty="0"/>
              <a:t>transmisi</a:t>
            </a:r>
            <a:r>
              <a:rPr spc="-95" dirty="0"/>
              <a:t> </a:t>
            </a:r>
            <a:r>
              <a:rPr dirty="0"/>
              <a:t>data</a:t>
            </a:r>
            <a:r>
              <a:rPr spc="-100" dirty="0"/>
              <a:t> </a:t>
            </a:r>
            <a:r>
              <a:rPr spc="-20" dirty="0"/>
              <a:t>juga </a:t>
            </a:r>
            <a:r>
              <a:rPr dirty="0"/>
              <a:t>sangat</a:t>
            </a:r>
            <a:r>
              <a:rPr spc="30" dirty="0"/>
              <a:t> </a:t>
            </a:r>
            <a:r>
              <a:rPr spc="-10" dirty="0"/>
              <a:t>tinggi.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479</Words>
  <Application>Microsoft Office PowerPoint</Application>
  <PresentationFormat>Custom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Apa Itu Topologi Jaringan</vt:lpstr>
      <vt:lpstr>Macam Macam Topologi Jaringan</vt:lpstr>
      <vt:lpstr>Penjelasan Topologi Jaringan</vt:lpstr>
      <vt:lpstr>Penjelasan Topologi Jaringan</vt:lpstr>
      <vt:lpstr>Penjelasan Topologi Jaringan</vt:lpstr>
      <vt:lpstr>Penjelasan Topologi Jaringan</vt:lpstr>
      <vt:lpstr>Penjelasan Topologi Jaringan</vt:lpstr>
      <vt:lpstr>Penjelasan Topologi Jaringan</vt:lpstr>
      <vt:lpstr>Tujuan Dan Manfaat Topologi Jaringan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 JARINGAN</dc:title>
  <dc:creator>ANNUR OFFICIAL</dc:creator>
  <cp:keywords>DAG0pw7hC64,BAGF7JTW7WI,0</cp:keywords>
  <cp:lastModifiedBy>Windows User</cp:lastModifiedBy>
  <cp:revision>1</cp:revision>
  <dcterms:created xsi:type="dcterms:W3CDTF">2025-10-09T09:39:10Z</dcterms:created>
  <dcterms:modified xsi:type="dcterms:W3CDTF">2025-10-09T09:52:29Z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2025-10-08T00:00:00Z</vt:filetime>
  </property>
  <property fmtid="{D5CDD505-2E9C-101B-9397-08002B2CF9AE}" pid="3" name="Creator">
    <vt:lpwstr>Canva</vt:lpwstr>
  </property>
  <property fmtid="{D5CDD505-2E9C-101B-9397-08002B2CF9AE}" pid="4" name="LastSaved">
    <vt:filetime>2025-10-09T00:00:00Z</vt:filetime>
  </property>
  <property fmtid="{D5CDD505-2E9C-101B-9397-08002B2CF9AE}" pid="5" name="Producer">
    <vt:lpwstr>Canva</vt:lpwstr>
  </property>
</Properties>
</file>